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4"/>
  </p:sldMasterIdLst>
  <p:notesMasterIdLst>
    <p:notesMasterId r:id="rId96"/>
  </p:notesMasterIdLst>
  <p:sldIdLst>
    <p:sldId id="330" r:id="rId5"/>
    <p:sldId id="331" r:id="rId6"/>
    <p:sldId id="400" r:id="rId7"/>
    <p:sldId id="392" r:id="rId8"/>
    <p:sldId id="393" r:id="rId9"/>
    <p:sldId id="395" r:id="rId10"/>
    <p:sldId id="398" r:id="rId11"/>
    <p:sldId id="401" r:id="rId12"/>
    <p:sldId id="402" r:id="rId13"/>
    <p:sldId id="404" r:id="rId14"/>
    <p:sldId id="405" r:id="rId15"/>
    <p:sldId id="406" r:id="rId16"/>
    <p:sldId id="407" r:id="rId17"/>
    <p:sldId id="408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8" r:id="rId26"/>
    <p:sldId id="419" r:id="rId27"/>
    <p:sldId id="420" r:id="rId28"/>
    <p:sldId id="417" r:id="rId29"/>
    <p:sldId id="403" r:id="rId30"/>
    <p:sldId id="394" r:id="rId31"/>
    <p:sldId id="335" r:id="rId32"/>
    <p:sldId id="336" r:id="rId33"/>
    <p:sldId id="301" r:id="rId34"/>
    <p:sldId id="366" r:id="rId35"/>
    <p:sldId id="288" r:id="rId36"/>
    <p:sldId id="368" r:id="rId37"/>
    <p:sldId id="340" r:id="rId38"/>
    <p:sldId id="312" r:id="rId39"/>
    <p:sldId id="313" r:id="rId40"/>
    <p:sldId id="315" r:id="rId41"/>
    <p:sldId id="316" r:id="rId42"/>
    <p:sldId id="317" r:id="rId43"/>
    <p:sldId id="350" r:id="rId44"/>
    <p:sldId id="352" r:id="rId45"/>
    <p:sldId id="353" r:id="rId46"/>
    <p:sldId id="295" r:id="rId47"/>
    <p:sldId id="351" r:id="rId48"/>
    <p:sldId id="355" r:id="rId49"/>
    <p:sldId id="356" r:id="rId50"/>
    <p:sldId id="341" r:id="rId51"/>
    <p:sldId id="358" r:id="rId52"/>
    <p:sldId id="354" r:id="rId53"/>
    <p:sldId id="342" r:id="rId54"/>
    <p:sldId id="343" r:id="rId55"/>
    <p:sldId id="306" r:id="rId56"/>
    <p:sldId id="307" r:id="rId57"/>
    <p:sldId id="279" r:id="rId58"/>
    <p:sldId id="308" r:id="rId59"/>
    <p:sldId id="347" r:id="rId60"/>
    <p:sldId id="380" r:id="rId61"/>
    <p:sldId id="309" r:id="rId62"/>
    <p:sldId id="311" r:id="rId63"/>
    <p:sldId id="378" r:id="rId64"/>
    <p:sldId id="278" r:id="rId65"/>
    <p:sldId id="379" r:id="rId66"/>
    <p:sldId id="284" r:id="rId67"/>
    <p:sldId id="282" r:id="rId68"/>
    <p:sldId id="296" r:id="rId69"/>
    <p:sldId id="272" r:id="rId70"/>
    <p:sldId id="274" r:id="rId71"/>
    <p:sldId id="299" r:id="rId72"/>
    <p:sldId id="345" r:id="rId73"/>
    <p:sldId id="344" r:id="rId74"/>
    <p:sldId id="275" r:id="rId75"/>
    <p:sldId id="363" r:id="rId76"/>
    <p:sldId id="294" r:id="rId77"/>
    <p:sldId id="371" r:id="rId78"/>
    <p:sldId id="281" r:id="rId79"/>
    <p:sldId id="300" r:id="rId80"/>
    <p:sldId id="346" r:id="rId81"/>
    <p:sldId id="348" r:id="rId82"/>
    <p:sldId id="349" r:id="rId83"/>
    <p:sldId id="259" r:id="rId84"/>
    <p:sldId id="291" r:id="rId85"/>
    <p:sldId id="373" r:id="rId86"/>
    <p:sldId id="391" r:id="rId87"/>
    <p:sldId id="383" r:id="rId88"/>
    <p:sldId id="384" r:id="rId89"/>
    <p:sldId id="382" r:id="rId90"/>
    <p:sldId id="388" r:id="rId91"/>
    <p:sldId id="385" r:id="rId92"/>
    <p:sldId id="386" r:id="rId93"/>
    <p:sldId id="387" r:id="rId94"/>
    <p:sldId id="320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and Front Slide Designs" id="{9A85B39D-91F4-5745-9D70-DB1C36785873}">
          <p14:sldIdLst>
            <p14:sldId id="330"/>
            <p14:sldId id="331"/>
            <p14:sldId id="400"/>
            <p14:sldId id="392"/>
            <p14:sldId id="393"/>
            <p14:sldId id="395"/>
            <p14:sldId id="398"/>
            <p14:sldId id="401"/>
            <p14:sldId id="402"/>
            <p14:sldId id="404"/>
            <p14:sldId id="405"/>
            <p14:sldId id="406"/>
            <p14:sldId id="407"/>
            <p14:sldId id="408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0"/>
            <p14:sldId id="417"/>
            <p14:sldId id="403"/>
            <p14:sldId id="394"/>
            <p14:sldId id="335"/>
            <p14:sldId id="336"/>
            <p14:sldId id="301"/>
            <p14:sldId id="366"/>
          </p14:sldIdLst>
        </p14:section>
        <p14:section name="Sample Slides" id="{FE57384A-5D26-E043-90D5-0B7E94894132}">
          <p14:sldIdLst>
            <p14:sldId id="288"/>
            <p14:sldId id="368"/>
            <p14:sldId id="340"/>
            <p14:sldId id="312"/>
            <p14:sldId id="313"/>
            <p14:sldId id="315"/>
            <p14:sldId id="316"/>
            <p14:sldId id="317"/>
            <p14:sldId id="350"/>
            <p14:sldId id="352"/>
            <p14:sldId id="353"/>
            <p14:sldId id="295"/>
            <p14:sldId id="351"/>
            <p14:sldId id="355"/>
            <p14:sldId id="356"/>
            <p14:sldId id="341"/>
            <p14:sldId id="358"/>
            <p14:sldId id="354"/>
            <p14:sldId id="342"/>
            <p14:sldId id="343"/>
            <p14:sldId id="306"/>
            <p14:sldId id="307"/>
            <p14:sldId id="279"/>
            <p14:sldId id="308"/>
            <p14:sldId id="347"/>
            <p14:sldId id="380"/>
            <p14:sldId id="309"/>
            <p14:sldId id="311"/>
            <p14:sldId id="378"/>
            <p14:sldId id="278"/>
            <p14:sldId id="379"/>
            <p14:sldId id="284"/>
            <p14:sldId id="282"/>
            <p14:sldId id="296"/>
            <p14:sldId id="272"/>
            <p14:sldId id="274"/>
            <p14:sldId id="299"/>
            <p14:sldId id="345"/>
            <p14:sldId id="344"/>
            <p14:sldId id="275"/>
            <p14:sldId id="363"/>
            <p14:sldId id="294"/>
          </p14:sldIdLst>
        </p14:section>
        <p14:section name="Table Styles" id="{93081201-3A42-A847-9E89-1081313EFFC3}">
          <p14:sldIdLst>
            <p14:sldId id="371"/>
            <p14:sldId id="281"/>
            <p14:sldId id="300"/>
            <p14:sldId id="346"/>
            <p14:sldId id="348"/>
            <p14:sldId id="349"/>
            <p14:sldId id="259"/>
          </p14:sldIdLst>
        </p14:section>
        <p14:section name="Closing Slides" id="{82825BB9-6AB4-7E4F-ADA5-2BEE9C0095E7}">
          <p14:sldIdLst>
            <p14:sldId id="291"/>
          </p14:sldIdLst>
        </p14:section>
        <p14:section name="Assets" id="{00DCCD09-46F4-C64A-84B2-1234529ABF88}">
          <p14:sldIdLst>
            <p14:sldId id="373"/>
            <p14:sldId id="391"/>
            <p14:sldId id="383"/>
            <p14:sldId id="384"/>
            <p14:sldId id="382"/>
            <p14:sldId id="388"/>
            <p14:sldId id="385"/>
            <p14:sldId id="386"/>
            <p14:sldId id="387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orient="horz" pos="2544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vete, Danielle" initials="PD" lastIdx="1" clrIdx="0">
    <p:extLst>
      <p:ext uri="{19B8F6BF-5375-455C-9EA6-DF929625EA0E}">
        <p15:presenceInfo xmlns:p15="http://schemas.microsoft.com/office/powerpoint/2012/main" userId="S::danielle.prevete@landorandfitch.com::ea741048-338b-4cc5-acdc-1e3087087a08" providerId="AD"/>
      </p:ext>
    </p:extLst>
  </p:cmAuthor>
  <p:cmAuthor id="2" name="Grace Jung" initials="GJ" lastIdx="3" clrIdx="1">
    <p:extLst>
      <p:ext uri="{19B8F6BF-5375-455C-9EA6-DF929625EA0E}">
        <p15:presenceInfo xmlns:p15="http://schemas.microsoft.com/office/powerpoint/2012/main" userId="S::grace.jung@landorandfitch.com::97d4d1cb-889a-4aa0-8ca0-500bfccc1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DEA"/>
    <a:srgbClr val="F2F2EE"/>
    <a:srgbClr val="29707A"/>
    <a:srgbClr val="E3E2DC"/>
    <a:srgbClr val="F8F7F5"/>
    <a:srgbClr val="F8F7F6"/>
    <a:srgbClr val="F8F8F6"/>
    <a:srgbClr val="F8F9F6"/>
    <a:srgbClr val="F8FAF6"/>
    <a:srgbClr val="F8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13196-0DFB-4F09-8142-EE2CCB91A956}" v="223" dt="2022-07-29T17:08:18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6327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>
        <p:guide orient="horz" pos="1344"/>
        <p:guide orient="horz" pos="2544"/>
        <p:guide orient="horz" pos="38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C6-D64E-940D-6BC6EFC265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C6-D64E-940D-6BC6EFC265F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C6-D64E-940D-6BC6EFC265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9"/>
        <c:overlap val="100"/>
        <c:axId val="107413951"/>
        <c:axId val="107415599"/>
      </c:barChart>
      <c:catAx>
        <c:axId val="107413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07415599"/>
        <c:crosses val="autoZero"/>
        <c:auto val="1"/>
        <c:lblAlgn val="ctr"/>
        <c:lblOffset val="100"/>
        <c:noMultiLvlLbl val="0"/>
      </c:catAx>
      <c:valAx>
        <c:axId val="10741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07413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2"/>
          </a:solidFill>
        </a:defRPr>
      </a:pPr>
      <a:endParaRPr lang="fi-FI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rgbClr val="E4F4F1"/>
                </a:solidFill>
                <a:latin typeface="TWK Everett" panose="020B0204000000000000" pitchFamily="34" charset="77"/>
                <a:ea typeface="+mn-ea"/>
                <a:cs typeface="+mn-cs"/>
              </a:defRPr>
            </a:pPr>
            <a:r>
              <a:rPr lang="en-US" b="0" i="0">
                <a:solidFill>
                  <a:srgbClr val="E4F4F1"/>
                </a:solidFill>
                <a:latin typeface="TWK Everett" panose="020B0204000000000000" pitchFamily="34" charset="77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rgbClr val="E4F4F1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</c:spPr>
          <c:dPt>
            <c:idx val="0"/>
            <c:bubble3D val="0"/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BB-4D48-BD26-D01FCBBCDCA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BB-4D48-BD26-D01FCBBCDC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74-AB4D-978E-A364E58F1E56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FB74-AB4D-978E-A364E58F1E5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BB-4D48-BD26-D01FCBBCDC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E4F4F1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A2-FF4B-AE06-2FB3A046CD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A2-FF4B-AE06-2FB3A046CD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A2-FF4B-AE06-2FB3A046C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189503"/>
        <c:axId val="369191151"/>
      </c:barChart>
      <c:catAx>
        <c:axId val="369189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369191151"/>
        <c:crosses val="autoZero"/>
        <c:auto val="1"/>
        <c:lblAlgn val="ctr"/>
        <c:lblOffset val="100"/>
        <c:noMultiLvlLbl val="0"/>
      </c:catAx>
      <c:valAx>
        <c:axId val="369191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369189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A8-8C48-A0B6-320CDB24D6F5}"/>
              </c:ext>
            </c:extLst>
          </c:dPt>
          <c:dPt>
            <c:idx val="1"/>
            <c:bubble3D val="0"/>
            <c:spPr>
              <a:solidFill>
                <a:srgbClr val="DDED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A8-8C48-A0B6-320CDB24D6F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A8-8C48-A0B6-320CDB24D6F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A8-8C48-A0B6-320CDB24D6F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4-AC43-936C-1F7B3662B7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2"/>
                </a:solidFill>
                <a:latin typeface="TWK Everett" panose="020B0204000000000000" pitchFamily="34" charset="77"/>
                <a:ea typeface="+mn-ea"/>
                <a:cs typeface="+mn-cs"/>
              </a:defRPr>
            </a:pPr>
            <a:r>
              <a:rPr lang="en-US" b="0" i="0">
                <a:latin typeface="TWK Everett" panose="020B0204000000000000" pitchFamily="34" charset="77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2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dPt>
            <c:idx val="0"/>
            <c:bubble3D val="0"/>
            <c:spPr>
              <a:noFill/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02F6-B94D-8FE9-9CE6AC34CDB1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33F5-E342-8950-7311305D9B9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F5-E342-8950-7311305D9B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2"/>
                </a:solidFill>
                <a:latin typeface="TWK Everett" panose="020B0204000000000000" pitchFamily="34" charset="77"/>
                <a:ea typeface="+mn-ea"/>
                <a:cs typeface="+mn-cs"/>
              </a:defRPr>
            </a:pPr>
            <a:r>
              <a:rPr lang="en-US" b="0" i="0">
                <a:latin typeface="TWK Everett" panose="020B0204000000000000" pitchFamily="34" charset="77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2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dPt>
            <c:idx val="0"/>
            <c:bubble3D val="0"/>
            <c:spPr>
              <a:noFill/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02F6-B94D-8FE9-9CE6AC34CDB1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33F5-E342-8950-7311305D9B9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F5-E342-8950-7311305D9B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2"/>
                </a:solidFill>
                <a:latin typeface="TWK Everett" panose="020B0204000000000000" pitchFamily="34" charset="77"/>
                <a:ea typeface="+mn-ea"/>
                <a:cs typeface="+mn-cs"/>
              </a:defRPr>
            </a:pPr>
            <a:r>
              <a:rPr lang="en-US" b="0" i="0">
                <a:latin typeface="TWK Everett" panose="020B0204000000000000" pitchFamily="34" charset="77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2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dPt>
            <c:idx val="0"/>
            <c:bubble3D val="0"/>
            <c:spPr>
              <a:noFill/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02F6-B94D-8FE9-9CE6AC34CDB1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33F5-E342-8950-7311305D9B9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F5-E342-8950-7311305D9B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rgbClr val="E4F4F1"/>
                </a:solidFill>
                <a:latin typeface="TWK Everett" panose="020B0204000000000000" pitchFamily="34" charset="77"/>
                <a:ea typeface="+mn-ea"/>
                <a:cs typeface="+mn-cs"/>
              </a:defRPr>
            </a:pPr>
            <a:r>
              <a:rPr lang="en-US" b="0" i="0">
                <a:solidFill>
                  <a:srgbClr val="E4F4F1"/>
                </a:solidFill>
                <a:latin typeface="TWK Everett" panose="020B0204000000000000" pitchFamily="34" charset="77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rgbClr val="E4F4F1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9525" cap="flat" cmpd="sng" algn="ctr">
              <a:solidFill>
                <a:schemeClr val="accent3"/>
              </a:solidFill>
              <a:round/>
            </a:ln>
            <a:effectLst/>
          </c:spPr>
          <c:dPt>
            <c:idx val="0"/>
            <c:bubble3D val="0"/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EF-40C5-9B28-147B6EBE723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EF-40C5-9B28-147B6EBE72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EF-40C5-9B28-147B6EBE72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E4F4F1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rgbClr val="E4F4F1"/>
                </a:solidFill>
                <a:latin typeface="TWK Everett" panose="020B0204000000000000" pitchFamily="34" charset="77"/>
                <a:ea typeface="+mn-ea"/>
                <a:cs typeface="+mn-cs"/>
              </a:defRPr>
            </a:pPr>
            <a:r>
              <a:rPr lang="en-US" b="0" i="0">
                <a:solidFill>
                  <a:srgbClr val="E4F4F1"/>
                </a:solidFill>
                <a:latin typeface="TWK Everett" panose="020B0204000000000000" pitchFamily="34" charset="77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rgbClr val="E4F4F1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9525" cap="flat" cmpd="sng" algn="ctr">
              <a:solidFill>
                <a:schemeClr val="accent3"/>
              </a:solidFill>
              <a:round/>
            </a:ln>
            <a:effectLst/>
          </c:spPr>
          <c:dPt>
            <c:idx val="0"/>
            <c:bubble3D val="0"/>
            <c:spPr>
              <a:noFill/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64-48A3-969E-A30DECDBDFA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64-48A3-969E-A30DECDBDFA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64-48A3-969E-A30DECDBD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E4F4F1"/>
              </a:solidFill>
              <a:latin typeface="TWK Everett" panose="020B0204000000000000" pitchFamily="34" charset="77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DED8EAC6-2D5B-D844-A615-EDB1D698BF23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2BA7E1BB-25B4-574B-B089-309528012E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89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4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rgbClr val="FF4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33701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CDC31-0CDD-B848-AD2A-2D4ECA921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4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5A8D1-6BB1-3047-9BD1-79559FA499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37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3F9380-EE94-6448-A41D-9DDBA8D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70FD612-8821-EE49-A0C5-77C6111FD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F5CC65-92EA-304D-B5FD-87FA9451CC6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5F5CE32C-8106-1248-8E7D-0220696468D6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E8F1D-3C05-224D-A215-9C41DDB98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72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34F4663-0B4A-8447-9D6F-40CDA939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43C99B3-5983-A74C-AE34-2CF10800CFFB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228600" y="1714500"/>
            <a:ext cx="11734800" cy="4305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6F04F07-B6C3-D64A-A8EB-8BD4B1625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7E2547DE-EE34-4E4C-847E-F8CEB78389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68FA1-35A0-FA42-8E5C-15161C4E1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7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A1A9D-031F-4331-825A-FD1C8B738EFD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7F6F4-9E55-4BC4-8704-1D382B6DD33C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16FF97-4445-BF40-AE91-BFFEC4948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81F1528-7C93-7148-803C-FDD0C36D61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95ABCC-E89D-B444-82DF-8B04486945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6557ABE-570C-D545-911A-E5C1FBAE41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3A7F10FF-CBA4-7D44-83DC-75C094FECF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C699DAB-206F-D643-A70A-B85E8C27A8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1BAF056B-960B-664A-8434-DD58A98A2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FF8F0DC-0B57-2E41-81C2-5F66B8CF5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32D4C44-31E9-574D-A565-23C4B7510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6C91E94-E3C6-F441-BE0C-1FE98E6C8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D4DBD2DA-3AD2-C642-8C55-472AFA14ADD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DDCB49-4846-B146-B0EF-71F4769603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5214661-A1C2-714C-8FD6-F37BA412D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302BA0B-8DE8-2447-9102-73B26408E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F2AF5BF-FCB0-4D40-89D7-86A641BF9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D25704-7F2A-A244-AD8B-3BAC0FB7F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366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233C1-48E2-427E-B2C6-38E32055A963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FF190-10F1-4201-AE5D-1C3673291F69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0C23041-45CB-C040-9C5A-DD33E3262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9137709-4275-4140-8465-53BD64A4A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EC246B4-F1D0-754E-B440-28226D2ADC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D01DC6FC-9816-B845-ADAD-84758D8D27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5BF896-F0D4-614F-B330-1F76698902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D299DA0-65CE-614C-B064-6912719EF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5BAD7E9-72C8-4044-B630-FC8F60113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54EF588-9AC7-4947-A06B-1CE0E07D1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672A8537-72C1-2E4B-B560-7BDCA4C1CB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5A10F9C-411F-AA4A-9E2C-D8BAEEFCAF2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0563" indent="-163513">
              <a:buClr>
                <a:srgbClr val="042315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DD909CB-E93C-0944-B3AD-BFBF8FC7DD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B7E7D2A-5EB7-4E40-88FC-349939DAE0E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9E6ED3-4CD7-49CA-A458-BB6774387E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EFC73BE-DDBB-4D8B-9CA4-D050AD2074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B2FF86-28F1-4C18-B526-42934A5F2E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85A9AC-CAD8-354E-B43A-CB7D3B370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266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AEFE81-BF82-4FA1-B342-B6823A6FA12C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D97EC-971A-4805-9D10-C3F0AE18C118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1808E42-71B3-BB49-9A56-CAF0072E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75C68DB-2951-1A44-A054-DCB5739775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BCB5D1A-0C51-C74C-973A-DFE7F04DC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923D297-C75B-7C49-BAE4-03E8D0793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F8217-0AB2-5B4E-825A-A317C6984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37023B4A-0693-2342-B901-52D5F3C00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EE0D4D9-E606-0D41-B8D6-CB52FB4368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37CA248-422C-494E-854B-8921BCC60C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85A4DC7-074E-D64E-A171-A9D1C3F5C2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CC07517-49B8-444D-8401-DC29C1F9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5C7CD894-CBF6-0B49-BD1D-03D16B2CD3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26EA23-B799-0445-8AE4-14799534E1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0563" indent="-163513">
              <a:buClr>
                <a:schemeClr val="accent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61388D-60A4-8144-B4EC-3E0857C447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7D3D450-1EC9-534F-BCF6-C67D9416FDC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48C79D5-07F1-9E43-B6CA-0AD37095F0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25108D-C571-EB42-8833-90C3CF8BBB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74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5B5F8-E196-4D05-AA7A-FD19AA38C644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99C1A-A880-4D80-BEEA-A1425AFB8A15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8422AB4-38AC-E245-95E9-D4EBD4FE1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F2367C-A2C2-2A4C-A1BA-998AD4CF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C3943E1-6165-E04A-8A64-6375279C0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DD84469-3B96-D541-953A-A77D2F7339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B31445D-8949-F147-B03B-08A7BBBAD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5260156-A6C9-7F45-AA47-3B158742A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E27787B-F07F-6A48-9F01-A11E5B25E8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C275A25-09EF-0D49-9C98-A13E944E4A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83A7B57-1BBE-624F-9AAA-EEDF3187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BFDA0E-35D5-9848-9648-B18F4E46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64FA7348-CF79-3C47-A078-816D07D28D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77DEA71-831F-8E4A-849D-60CE3B9BEF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E04F33-9CC2-B64C-AA85-D8C4C72C58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58AACB-F794-854A-9587-3A75E2B8945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A9CBD2-646C-9644-ACEE-8B75B3DE454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D063E8-ADCC-0C4D-BAC1-496CD5881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2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971B0DC-62D2-2D4D-A70E-3CC614E442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1C05D-0640-8941-8D61-25801E8D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36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98C18-3CF3-8C44-8E7C-81674A7F1E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565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Cloud-w Foo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6DA1B-28D9-944B-8727-940F8A8C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0DE37-A4B9-2245-A1E3-DB646942B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424B7-61B0-EF41-A8C1-C8C6B0670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8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Header &amp;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33908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CEB-FCAA-0840-B206-16CA358C0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4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50F3D-D012-4F48-A65E-55C891B5A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30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ep Forest w Footer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6B7D36-32ED-4B4E-971E-D7FD3D71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E198F-84D6-3546-9733-134DB6026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73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Red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73AAFA-CDCB-254C-AB03-2264AF77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26FF0-2757-A34E-8DCD-B7A5DC6094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0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3D3C3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005C2-BA9E-1648-B1D4-D5AB98AFF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4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Spring Green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009F3-F11A-1445-92B4-14CA2DE38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3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White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58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D35AC5-55CC-E946-8741-7EC0EAA1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415B2-536B-284F-8F41-D808BB01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0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page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0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F01EC-5402-9A45-A5FD-B90BFF2880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15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C9C7A7A-3C96-7149-AC61-D61B519D6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3CD2F-834E-1A4B-B5D1-3A5995D03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7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A8E9CF1-CA51-BE4E-B6E5-6852DD5DE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39A61-9FA4-1E44-A208-DAE1AF2FE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49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C5FB1-1249-E24B-91AA-C4B58CB3D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10F02-DA94-E148-87C5-68309F33F597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59504"/>
          <a:stretch/>
        </p:blipFill>
        <p:spPr>
          <a:xfrm>
            <a:off x="7223861" y="0"/>
            <a:ext cx="49681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E6B15-BFDC-7C41-B135-8F9AC0C969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7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ED639A98-B7D1-7749-A783-475FFFBB4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715" r="-11389"/>
          <a:stretch/>
        </p:blipFill>
        <p:spPr>
          <a:xfrm>
            <a:off x="7642822" y="0"/>
            <a:ext cx="60562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8B4DB-7BA7-BB48-84F6-A7BB3A1A5D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68780-FA65-4444-9BCA-B12A9142C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5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63032-407C-D94D-8FAA-FA8DB67A2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A051F55-DD70-AD45-9776-3723F17DB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1864E-4A1D-E640-AA2F-C5487E5EB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7FAA3-7364-C344-922B-975B10311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3194E-E81A-8647-99ED-C1813CD42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89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B0640D-E89A-DA4A-AFEF-9FCA70DD56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57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36901-49D2-5849-A92F-075CE073B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36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82BBA-E470-6D41-87FF-A004A4767D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60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5D513-6AFA-0343-9D8D-AA8A39C74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59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CE118-6140-6649-84F6-AC2864CCA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83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E98BC-8FDC-2B4E-8969-E9AF6969C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28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CC754FC-6B1F-0448-97FB-2208D732A0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330102-06AC-B845-BAE2-176412377C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BAC55-8C3C-4599-8C59-20D13886590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1581BA-ADBF-4A98-9C93-3741A86164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81501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Blue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D5053D-7ADF-5D49-BBEB-9C125E5059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11FB87-C14F-164F-AA85-F14D4AA343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8EF94-EB7B-AA48-95A2-30B1DAB6AC2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19885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B874B7-E306-D146-93DB-034442038E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19885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FF462D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7190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Imag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C670D-23FC-2742-8604-DE8307ED1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0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E54B26-15AF-0B48-9A17-8DC2B8ECF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7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B170-C560-6D47-BE04-7215B1F1BEDE}"/>
              </a:ext>
            </a:extLst>
          </p:cNvPr>
          <p:cNvPicPr>
            <a:picLocks/>
          </p:cNvPicPr>
          <p:nvPr userDrawn="1"/>
        </p:nvPicPr>
        <p:blipFill>
          <a:blip r:embed="rId2"/>
          <a:srcRect l="30404" r="3040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832E4-477C-E640-89EE-12B21A32F5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2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ing Green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3CD2-0136-6B44-829E-D592EEC8570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573"/>
          <a:stretch/>
        </p:blipFill>
        <p:spPr>
          <a:xfrm>
            <a:off x="7442522" y="0"/>
            <a:ext cx="474947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4F5F2-745E-EC46-9475-6B01CE4794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5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D3065-88F5-A848-BBAC-69B6628BB50F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47268"/>
          <a:stretch/>
        </p:blipFill>
        <p:spPr>
          <a:xfrm>
            <a:off x="8599989" y="0"/>
            <a:ext cx="3603585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65D76-7123-864B-8F8E-95FD5A755F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6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02DA3-C165-49D0-AFF1-BE1A3104A85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5A5D-83DB-7E4E-97E4-4AA2342CA2EC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53873"/>
          <a:stretch/>
        </p:blipFill>
        <p:spPr>
          <a:xfrm>
            <a:off x="8993529" y="0"/>
            <a:ext cx="3198472" cy="686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03450-5BF1-B742-87AE-7FD6FAA95B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3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B0E97-A173-E943-9624-F2C485803C5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360"/>
          <a:stretch/>
        </p:blipFill>
        <p:spPr>
          <a:xfrm>
            <a:off x="7442194" y="0"/>
            <a:ext cx="4762506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C755D-D349-5848-A2C0-5E052CC188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00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pring Green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809E-0E91-CF41-8D16-79B600A1E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kye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5929-D160-0742-8428-5987A21C6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2E15C3-C2A6-DC48-80F6-132467E90B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49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01</a:t>
            </a:r>
          </a:p>
          <a:p>
            <a:pPr lvl="0"/>
            <a:r>
              <a:rPr lang="en-US" dirty="0"/>
              <a:t>02</a:t>
            </a:r>
          </a:p>
          <a:p>
            <a:pPr lvl="0"/>
            <a:r>
              <a:rPr lang="en-US" dirty="0"/>
              <a:t>03</a:t>
            </a:r>
          </a:p>
          <a:p>
            <a:pPr lvl="0"/>
            <a:r>
              <a:rPr lang="en-US" dirty="0"/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51100-00A3-BB45-901F-81B0F8E8E0E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849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451C69-4432-45D6-BB5C-72DFA0297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26387-BF62-024B-A5EE-B0ADE852B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5CDD57-D1A6-D140-B3A1-649C3BED6A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B6D032-5AFE-C842-B1D6-D212C39ED6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337892B-8722-4084-BE4B-618522AA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60C54-0847-0D45-BAD7-194C395981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8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EB9F49-EEFB-174B-A4D2-63CE4B73D3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06B28-53C4-C149-A5FD-DC39EC1569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63CC257-99FA-4AE1-ADB7-A1565E4ED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0D10D-3E00-C04D-8878-28367D3BF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0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3FD53-EE17-9142-A553-C451CE0244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93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0"/>
            <a:ext cx="45577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D2F460-B831-3F4D-B439-F9CC8036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0B31AA-5271-7F45-90C7-D043A4201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2DD52D0F-13FB-4843-AAA6-1D8F14BAD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8B438-7CE9-134E-959E-C3EA01ABF8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19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-12192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1667CA7-79BC-5E48-BDE0-776E99AFF1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5069782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39BBFD-7D67-0149-BBF4-BC38D780C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84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Cloud - Vital K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53318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7580" b="47410"/>
          <a:stretch/>
        </p:blipFill>
        <p:spPr>
          <a:xfrm>
            <a:off x="7643813" y="354709"/>
            <a:ext cx="2264275" cy="3074291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D3F953-AAA5-7545-AE20-48383DE9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7DB1B-FE1E-E448-9143-FC5C6346E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44" t="37307"/>
          <a:stretch/>
        </p:blipFill>
        <p:spPr>
          <a:xfrm>
            <a:off x="9507255" y="2704605"/>
            <a:ext cx="2464580" cy="3664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CE48B-9B46-D04F-BA0B-5BFB32DC6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ing Green - Vital 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728" b="44362"/>
          <a:stretch/>
        </p:blipFill>
        <p:spPr>
          <a:xfrm>
            <a:off x="7648461" y="354710"/>
            <a:ext cx="2251002" cy="32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57CC1-5343-204C-A4BE-4F94CF2C7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47" t="42760"/>
          <a:stretch/>
        </p:blipFill>
        <p:spPr>
          <a:xfrm>
            <a:off x="9652958" y="3033687"/>
            <a:ext cx="2310441" cy="333581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3097A11-4D17-2E43-A878-096101EDF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057" y="15167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C77D9-FE3E-294B-A9F4-0AAD8E3DB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CB016-EF40-364C-B26F-51DAA5CDBF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8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uce - Vital K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C84-DA1E-1F44-94A6-435D1A42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139" t="44975"/>
          <a:stretch/>
        </p:blipFill>
        <p:spPr>
          <a:xfrm>
            <a:off x="9515690" y="3161495"/>
            <a:ext cx="2456145" cy="321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13B77-D11D-9F4C-B80E-BB2CEC44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95" b="46156"/>
          <a:stretch/>
        </p:blipFill>
        <p:spPr>
          <a:xfrm>
            <a:off x="7643813" y="354710"/>
            <a:ext cx="2242059" cy="3147616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4556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06540-4882-A246-9306-569BD1AECF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30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Warm Red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395F-3F20-C24B-919A-8D414FBD26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1736" y="287072"/>
            <a:ext cx="5424477" cy="49319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F8E47-3D9A-0145-999F-44BC50A28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1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6600" y="1714500"/>
            <a:ext cx="8343900" cy="2552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986748"/>
            <a:ext cx="2933698" cy="3286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00" y="1714499"/>
            <a:ext cx="2590800" cy="2552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B41FB8-9A6B-504A-99EB-068E8A2D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34D7E2-E0D9-6E49-AB65-D1B044884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006231EF-8E10-424C-A594-67CA70BB17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8CECC-09B7-DB4F-BCDC-CC6AC91F76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00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28600" y="1321724"/>
            <a:ext cx="7011974" cy="469807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Add body text here—Lorem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6B890-508D-894E-9ED0-A1866350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383610-D668-8544-B7D6-2F1AACA3E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3125"/>
            <a:ext cx="73910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A0CA2C9B-4F75-0446-9529-6658799FB9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7391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365A0-9F47-C148-8BCB-3995283AF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040" y="1877234"/>
            <a:ext cx="8919959" cy="351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7793"/>
            <a:ext cx="8915400" cy="2690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83831B-2B67-404C-B3E8-D5CB1319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062FC2-ABE4-C34F-8AFD-7A1011E7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289E4EDC-BD74-4448-ADE2-7D000BA8CB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120DF-1460-2946-A6E2-B23CE328FA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6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ABD51D-894D-544C-B7DD-8BE9E145D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542637F-F685-BC43-8125-94FB9084AD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3BBD54-FD2A-DC49-B88D-D4A899116E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AD8D1B-3F60-EC44-A487-7E5D890DA5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3D1CF-597A-7645-BA0F-14D10D5B6C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BB1827-0D3E-494C-9B85-A059D950B8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54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3C8B34-2353-FD4D-9E71-B8BBEDA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C24D1B-EF41-5446-89DF-2CEC95D00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72078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52D4BB9-D82E-9642-B6B5-59FB16BBD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0C743D-E04D-CF43-AEE0-4638973879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6134537-B4C0-FC49-AA11-C6E48C51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042315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042315"/>
                </a:solidFill>
              </a:defRPr>
            </a:lvl2pPr>
            <a:lvl3pPr>
              <a:buFontTx/>
              <a:buNone/>
              <a:defRPr sz="1600">
                <a:solidFill>
                  <a:srgbClr val="042315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042315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561BC4-A245-EC44-997D-0CF1D47400E4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72078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>
                <a:solidFill>
                  <a:srgbClr val="042315"/>
                </a:solidFill>
              </a:rPr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DA45B32F-A542-7546-9A2C-E0AC157A7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2E53FA-DC67-6143-A692-ED9CCDCEF8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08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A0609-1D06-D04F-8D52-4E39B9285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36F16E-3725-F848-BDDF-7907B81F7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96C633BB-2E79-974A-87F1-594562487D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3B21BD-65B1-BA47-A141-F8C12A42C7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F5560B-4933-DB43-8C17-077668E24EF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9DDB47-8C4C-AE40-A5FE-E79C065FC7BB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  <a:endParaRPr lang="en-US" dirty="0"/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C39711F2-9070-F843-A056-A93C6BB0D3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51408-71E7-2546-AC75-695F5AEE14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7AC11C-34D5-1245-961A-397EAB59DF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9627F6-2087-4E45-BE52-0BCE13073F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90375F-B617-3A4D-9224-7C44FEE2387F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Add 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FA2D3-9937-4245-8A8F-659FB0E590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68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460F7-C4DF-1649-A79C-B0036650A8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4067939"/>
            <a:ext cx="4343164" cy="195186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A058DD17-2E23-BC40-A026-8858F9BE56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79913-9831-2C46-96EF-35A1AAFB6AE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620000" y="876300"/>
            <a:ext cx="3048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A97B0-5987-F143-A781-7C143274D8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851418" y="5052128"/>
            <a:ext cx="1111981" cy="838200"/>
          </a:xfrm>
        </p:spPr>
        <p:txBody>
          <a:bodyPr/>
          <a:lstStyle>
            <a:lvl1pPr>
              <a:buClr>
                <a:schemeClr val="bg1"/>
              </a:buClr>
              <a:defRPr sz="1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BD8E0E-AB41-0A43-BD41-1C5E50C4C0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51418" y="4121544"/>
            <a:ext cx="1111981" cy="838200"/>
          </a:xfrm>
        </p:spPr>
        <p:txBody>
          <a:bodyPr/>
          <a:lstStyle>
            <a:lvl1pPr marL="0" indent="0">
              <a:buNone/>
              <a:defRPr sz="4800">
                <a:ln>
                  <a:solidFill>
                    <a:schemeClr val="bg1"/>
                  </a:solidFill>
                </a:ln>
                <a:noFill/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294FF-6C72-6348-B6E1-F07A92D1C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02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9F2814-2A42-8747-86C6-18C297A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2B6308-FC5C-7F40-92A6-CE736A7B7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35761AD7-5E66-4446-BAD2-3EC71AA2C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1D09163-64E4-724E-BD9C-63AEC08EB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81DA9B-DA3F-584E-A9F0-D45472FFF5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107E20-457F-884D-971B-B57AD13E53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7205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9D7CD-B53E-624E-A433-5A01A11D1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17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1714500"/>
            <a:ext cx="2590801" cy="34671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714500"/>
            <a:ext cx="2590800" cy="34671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D1A82F-31C9-3A49-BAEF-9D68063AE1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776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0165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599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B3291A2-618A-D34A-9F60-34F932C2116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37743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4F239B-FC19-6A44-81DB-18C9D7976C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5522967"/>
            <a:ext cx="11743235" cy="496833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43259-7705-1443-9A6F-DBEC48437FE7}"/>
              </a:ext>
            </a:extLst>
          </p:cNvPr>
          <p:cNvCxnSpPr/>
          <p:nvPr userDrawn="1"/>
        </p:nvCxnSpPr>
        <p:spPr>
          <a:xfrm>
            <a:off x="6096000" y="1238081"/>
            <a:ext cx="0" cy="40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77CADEC-71F5-EC45-80FE-7365332CC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5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2 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315983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599" y="2435703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8955" y="1315983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8954" y="2435703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548CB3D-9B84-574E-885C-FE1F744C417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651" y="1315983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5EA021-0173-634F-911F-DF1E746534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9651" y="2435703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F7943D42-7EE2-DA40-A1D9-F914DDD8C88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372258" y="1315983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617F172-2F05-B94E-AFAD-9E8E6F40C7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2257" y="2435703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864974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4984694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278955" y="3864974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8954" y="4984694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469C8122-40A6-AC4F-B228-B46DF4AA496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29651" y="3864974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7F3FD-607C-5645-B83E-9BA9ABD7D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651" y="4984694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C55632ED-F088-FF49-851A-25B32D353EF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372258" y="3864974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C54EE8-524C-A143-B9F3-2572B4B443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257" y="4984694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45D4AF-DC33-D546-9BF7-A52AB8B716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131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3 Ro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561995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3472" y="1564581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562100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6872" y="1564686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273909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3472" y="3276496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72000" y="3274014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6872" y="3276601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203FBC-FB8C-F94A-A317-F50AD9F7409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28600" y="5029881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7D9D11-353D-9048-9564-37A684BF68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3472" y="5032468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2EA5CB2-F295-E346-9340-B2E11080602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72000" y="5029986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765B797-6F7F-7345-80FA-1A94CA24E6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56872" y="5032573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6CE4F6-B74D-264F-87B7-F0BCA4557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65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mpariso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386530"/>
            <a:ext cx="4343164" cy="538259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0000" y="1386530"/>
            <a:ext cx="4343163" cy="538259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8012-C8AC-8944-9C8F-566AE38AAA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8600" y="2233612"/>
            <a:ext cx="4343400" cy="3786187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800100" indent="-2857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8F8ADB-2953-A64A-97B3-AB59AE4A7D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32813" y="2233613"/>
            <a:ext cx="4330350" cy="3786186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>
                <a:solidFill>
                  <a:srgbClr val="3D3C3C"/>
                </a:solidFill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D096CDA-242D-D948-869B-FB5A126D191B}"/>
              </a:ext>
            </a:extLst>
          </p:cNvPr>
          <p:cNvSpPr/>
          <p:nvPr userDrawn="1"/>
        </p:nvSpPr>
        <p:spPr>
          <a:xfrm>
            <a:off x="5440545" y="1337404"/>
            <a:ext cx="1310910" cy="6493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E36402-50AB-EF47-8908-E5B41D3F2F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370AA-E1A6-6D43-8193-53FA758A62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8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766" y="1214132"/>
            <a:ext cx="3045303" cy="86687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6599" y="1214132"/>
            <a:ext cx="3045303" cy="86687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7839" y="1214132"/>
            <a:ext cx="3045303" cy="86687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159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6603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0537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51650-0AF5-7B41-8717-C63444B9D1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767" y="5530474"/>
            <a:ext cx="10642376" cy="489326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290096-5724-3C4E-804A-4E0854B5D9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573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2241" y="1714500"/>
            <a:ext cx="2593494" cy="87630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5630" y="1714500"/>
            <a:ext cx="2579770" cy="87630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75295" y="1714500"/>
            <a:ext cx="2593841" cy="87630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7634" y="2715236"/>
            <a:ext cx="2579766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5633" y="2715236"/>
            <a:ext cx="2574127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7993" y="2715236"/>
            <a:ext cx="2593842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CCFC44E-C6B5-0540-A29E-F342F4B86B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631" y="1714500"/>
            <a:ext cx="2579770" cy="4305300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2F6B0D-867D-CF48-BCDC-6861ED52B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0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597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5B1A441-818E-2042-B9D2-1725279087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7296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440BF4-40CE-3A4D-91C2-BCCF11E0F8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6990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6E7C3-9692-204C-A04A-422E675B05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196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5710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893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2599" y="1549321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0709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719237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3893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C39C1A6-7460-C14B-83D4-33C9C6C4BE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599" y="3711455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0709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60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739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9995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C2B804-C5D8-5A48-81B7-5713C7B60E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80692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860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6C4C6A1-C28C-3C49-87BE-83DCC38A48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7D3C4A-8655-C742-969F-3A260036A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15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98" y="1557103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01" y="1542911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30608" y="5015406"/>
            <a:ext cx="3033977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30598" y="327417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13401" y="3259983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13401" y="5015406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30598" y="189803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613401" y="189803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0598" y="5370528"/>
            <a:ext cx="3032115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0598" y="360545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01" y="360545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01" y="5360876"/>
            <a:ext cx="3048000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038B1A7-E95E-3C4D-8B65-1DC936550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3349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7FBA33F-457B-9A44-B7DB-E88B05396B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349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EACCA0E-54DF-5545-8611-264EC0B9B2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3349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DB0FA13-C54A-684F-944E-EAE89AF852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56651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9471F6-7209-B74C-93EE-ADE8EE5C3E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56651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290A8D4-25E0-2A4A-A5BB-4F9AC29D1E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56651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F76D8E-F53F-CD47-B4F4-569C71C7B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20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4207"/>
            <a:ext cx="5409901" cy="1983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EEF68C-1B1A-8646-8CCC-05086C107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CE7C15-0676-9343-AA28-66396C737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540450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542C4BC2-AF38-2F4B-B584-42E2EC3A8B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2673"/>
            <a:ext cx="5404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BD0F517-AEAE-094F-9FEF-07077F5692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3621085"/>
            <a:ext cx="5404508" cy="2398715"/>
          </a:xfrm>
        </p:spPr>
        <p:txBody>
          <a:bodyPr/>
          <a:lstStyle>
            <a:lvl1pPr>
              <a:defRPr sz="1600">
                <a:solidFill>
                  <a:srgbClr val="042315"/>
                </a:solidFill>
              </a:defRPr>
            </a:lvl1pPr>
            <a:lvl2pPr>
              <a:defRPr sz="1600">
                <a:solidFill>
                  <a:srgbClr val="042315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042315"/>
                </a:solidFill>
              </a:defRPr>
            </a:lvl3pPr>
            <a:lvl4pPr>
              <a:defRPr sz="1600">
                <a:solidFill>
                  <a:srgbClr val="042315"/>
                </a:solidFill>
              </a:defRPr>
            </a:lvl4pPr>
            <a:lvl5pPr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7EE8B-FB39-CA44-9F1C-F53DCA59A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6526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655115"/>
            <a:ext cx="5410200" cy="3526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AAAA15-AAFD-3441-81B3-29C7FC7F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E462E2-8F77-744A-9EA3-B06C2162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5CB77C58-1442-CD4F-B09A-E4C3C0A4BF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323FFB-0571-EE48-AB6D-FD97A544B1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683598"/>
            <a:ext cx="5867400" cy="349800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90E587-DF5B-244B-84C0-EFFC32D3E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3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8600" y="342900"/>
            <a:ext cx="5638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103402"/>
            <a:ext cx="5638800" cy="13829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24600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60A5AE-250D-4E49-B021-1C521BCD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B66687D-5BC4-3E4E-A68A-2BDE83E23A8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367205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521467-5A4D-DC4C-8410-4F4BA6EC8F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CD9262-AFB5-7745-9C49-6EED75D3C6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F5097-95F7-ED48-B528-B37D55E28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5638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94AE8-DD6E-774D-BBAC-B9282E1F8B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357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B3D50F-8A60-FE4D-B79F-87494D725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FEEED-BF6B-4044-A2B9-BC9524FE9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CE40E-1CA7-D74E-A650-0623446B10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1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5/8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2000" y="0"/>
            <a:ext cx="7620001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2B99E8-4214-D34A-9777-9881FE3A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C5ED5A-85E8-1949-97FD-576322280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13505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6AFAA7E-B539-7E4A-83D2-34621A7B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13528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C99E50-AF54-4A43-BD6F-CE5EA52E5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7048"/>
            <a:ext cx="4135055" cy="4113767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754063" indent="-2270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BA5D7-52DC-A143-8EE2-CE58EC5445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113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 3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9149394" y="4267200"/>
            <a:ext cx="3042606" cy="259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49394" y="0"/>
            <a:ext cx="3042606" cy="426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  <a:endParaRPr lang="en-MX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247302"/>
            <a:ext cx="5508625" cy="12579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246527-7CA0-5B4D-86E9-3A271DD7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1CABF7-D828-314C-A892-4D805CF9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D87D3C-216A-894E-A218-6C4DE9311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1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6635BF-3AE8-384B-B98F-BB5B2DD4AE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4304" y="1527048"/>
            <a:ext cx="2583096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A47BF4-9246-BB41-A64D-AD21AD3825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31527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AE67A-E762-7540-869A-CDD40A1322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4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B0F45-F2BB-9540-A5EA-A8457341B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47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36BC0C-D77F-184F-BB95-9C2FBAC01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1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042315"/>
                </a:solidFill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94D75FA-3AE9-FC4C-A49E-066D99CE4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A5BB4E20-DF6B-C747-B076-731C7445A3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9E6BC8-8668-A04F-8F29-CC81027B61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800100" indent="-285750">
              <a:defRPr lang="en-US" sz="16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6014BE-DE71-124F-8000-659385AAD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08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 Spring Green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D0D241-EC5A-CF4D-80B1-CD8920F2D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0"/>
            <a:ext cx="3048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73A9760-9DB0-3E44-BA65-46626A8F9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910DDF-AB17-C149-9180-790A86F06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1CD3D8-86B6-9E42-A92C-E3853CE7DE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19070F-D07D-5A43-82D3-8B5D5C73380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C7D98CE-AED7-0044-B0AC-A73C2D22EE3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380692" y="1943101"/>
            <a:ext cx="2582708" cy="40767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A48CA4-03D3-41D1-985F-8A6131B22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661925A-A314-4EC5-8001-2296B870FF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714025"/>
            <a:ext cx="868679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DE606-DC6C-8444-806D-B3B4FAE52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5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1224" userDrawn="1">
          <p15:clr>
            <a:srgbClr val="FBAE40"/>
          </p15:clr>
        </p15:guide>
        <p15:guide id="4" orient="horz" pos="936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1"/>
            <a:ext cx="3048000" cy="3429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3429000"/>
            <a:ext cx="3048001" cy="3429000"/>
          </a:xfrm>
          <a:prstGeom prst="rect">
            <a:avLst/>
          </a:prstGeom>
          <a:solidFill>
            <a:srgbClr val="FF4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5BC7E2B-E8DF-C94A-9A1E-99A4EE5AF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A35FC36-AD3B-B148-B5B0-DCBA6ADE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67E2EE-40BC-864B-BC29-94AE865A6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554CA73C-F0CA-3D41-9DD0-B5C1C818FFC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8687272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0A8EF-09BD-DE42-8C97-9E987936F9F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EF47F6-FA94-AD4B-ACE1-9B449C9BF43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330E80-B381-5F4B-B2F8-660DF63E3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  <p15:guide id="4" orient="horz" pos="1224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Content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4B7933-C5EF-5346-A1EA-62BC3520BDE6}"/>
              </a:ext>
            </a:extLst>
          </p:cNvPr>
          <p:cNvSpPr/>
          <p:nvPr userDrawn="1"/>
        </p:nvSpPr>
        <p:spPr>
          <a:xfrm>
            <a:off x="0" y="0"/>
            <a:ext cx="3048000" cy="6879102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6599" y="342900"/>
            <a:ext cx="4225049" cy="190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AED7C1-57C7-EB42-B60B-97603D06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3EFBCC-431C-6443-AA33-6CFDC8F1C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5D81803-BCDE-3B4B-A55B-F229C7C660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EC57E-ED10-0940-9F4F-D9F535242F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C05E58-74B0-0247-AC01-1C047754F4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30246" y="347005"/>
            <a:ext cx="4241586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0ABA2B2D-70FB-2747-9758-85261B5F99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730245" y="2479236"/>
            <a:ext cx="4241587" cy="1896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2ACC1EC-9F0D-5943-8F6A-19905B7907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2479236"/>
            <a:ext cx="4225045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5734C4E-11C3-B746-885D-E15253270F1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76600" y="4607363"/>
            <a:ext cx="4225044" cy="19204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E17520F-6514-EF42-BCF3-3CAD8D2542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30243" y="4611468"/>
            <a:ext cx="4241589" cy="1912200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9BCBD2-373A-8F40-927B-AFC28C0681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6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B0D84B-0FBE-974C-B196-89A7E2F46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6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042315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3080" y="1580875"/>
            <a:ext cx="2646319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222833" y="1580875"/>
            <a:ext cx="2636473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6277913" y="1580875"/>
            <a:ext cx="2629391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9322100" y="1580875"/>
            <a:ext cx="2649392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3048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E95EB3-CE74-1D47-8882-CECC764A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0FBBC0-187B-3045-B1FA-8D3B9FA41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081E1690-AC6B-5C4B-B272-1CB1DF1EF62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6147C3-A7AC-C345-8158-DB04F8A9A3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CA8F4E4-21FF-3647-91D3-D364BA34E1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9D900E-8279-514E-85B7-1FE999893C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983D252-EBCF-4044-AD35-ED92FC4A81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34BD30-ED54-1742-8D08-E63CC45C2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0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Icon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30038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4C045D8E-03A8-8849-A250-8432BCFB9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54D9701-B3F9-A644-8A44-320EA67A7F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F339EAA-15D9-414A-9F7F-D7E057F067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80203" y="2566524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82F470-458B-B34A-B8B9-B570D23EC1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26854" y="2566524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8D4E62-3DC9-7D44-AD7A-1781F255E6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80203" y="5155975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B3EFCC4-5FC2-654B-981B-03BE481BAA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26854" y="5155975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9D77-6DDD-D242-ADD5-95CE612F012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572000" y="876300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1D57A5-E63F-804E-931C-2733A792514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619999" y="876300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F05831-170C-B84C-BB32-E72C54C9FD2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72000" y="3506211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B459C8-66F6-334F-9830-45D99BE838E6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7619999" y="3506211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E7F988-A2AE-544F-810A-FD2F990663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055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Chart w Imag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02A00-847B-B048-9312-C9DCAE7F563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81780"/>
            <a:ext cx="5638801" cy="65802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caption or quote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51D8F-74DC-8647-90D4-F17C675F8BD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6465888" y="371475"/>
            <a:ext cx="5505450" cy="57546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4897332F-5292-6241-B79B-1C8D4B6403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B4ED1B-C51F-C64E-A206-858E2596E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5638800" cy="3637703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2pPr>
            <a:lvl3pPr marL="527050" indent="0">
              <a:buClr>
                <a:schemeClr val="bg1"/>
              </a:buClr>
              <a:buFontTx/>
              <a:buNone/>
              <a:tabLst/>
              <a:defRPr sz="12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E895E7-2332-2840-9278-8C31581D39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917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2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1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821636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2178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B0F41E-B8A6-554F-9791-EFEE29A1B57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C0D7F61-83A3-9A4C-B808-82ECDF5F623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68797393-7089-8246-8E6B-9C691D9E81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DBF6EDA-CB83-144B-84E9-B6DA6CFBDBF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A01146-6CEE-454C-86E0-79564E0A4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BA9884-E94D-354D-AF51-8C4AC3E5E4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7E36DB-49F0-CE41-A792-DC6FC1181D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04423A-19C1-994E-A97A-17205ACBAE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E94A5D-0470-4D45-A6FB-CF347F3915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65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514A8316-B0F0-E64C-A005-F00E6DA717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750311B1-E416-7646-B8BF-DF3C53F6A2D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17E006E3-4291-4049-AD93-B5278AF31A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A4BC3B16-ACE1-104A-8B2D-FE828E65AF7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A5C78B-D28F-5D41-8FEE-ECEB0045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62E2FA-474D-F54A-B505-395B993AB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526CF53C-689A-294D-947F-C20332A6D6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578A9E8-7662-D44E-88D0-D10124D0B1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90166D-9663-AA42-BBFA-258771F1F03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9AD3E3-4375-D04F-AB3B-7EB9F42B65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5E4EDD6-9F53-254B-948E-B849AA85100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21E892-42A0-244F-828A-3C1AA3CFF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768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96000" y="495300"/>
            <a:ext cx="5867400" cy="59054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PIE CHART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9CCAB3E-BAC6-1241-B951-C30FC038FA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3632"/>
            <a:ext cx="4343164" cy="2105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59D05-25FE-E542-9360-CAC0772D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C0787-5E53-2F41-BBC9-8BEE0618F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963E82A3-4B6A-BC48-8272-63030B15170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AE1AE-E16D-8048-B53B-6B4D6D1A6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70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228599" y="1711521"/>
            <a:ext cx="2595335" cy="22940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3284993" y="1711522"/>
            <a:ext cx="2589484" cy="2294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6330181" y="1714500"/>
            <a:ext cx="2590848" cy="22917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 hasCustomPrompt="1"/>
          </p:nvPr>
        </p:nvSpPr>
        <p:spPr>
          <a:xfrm>
            <a:off x="9381890" y="1711296"/>
            <a:ext cx="2595065" cy="2291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FA3F480-FA67-2844-910B-8F8B94D6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C0C82F-EBCB-1845-9AE0-442714C90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7AF6F60-273D-034D-9770-DBBC2D3B40D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4F34E55-2528-0F47-9D93-3D0A7C381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8B7E4F-0121-0F47-B328-04659EC7D4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2D380E-4278-7745-84E6-86D45BE79C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294AAB9-98B9-D34E-9669-E3C6FD13AEC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28522-8FDD-4A41-982B-C8B792C4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723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Coll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1" y="1"/>
            <a:ext cx="303990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28602" y="145357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76601" y="148820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24600" y="148590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28602" y="369306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76601" y="372769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4600" y="372539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8686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868727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2" y="2298081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6601" y="2332718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600" y="23304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2" y="4533506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76601" y="4568143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600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10D6DC-14C6-8C40-B0D0-7643B3E82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8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Rows + Number Icons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381A-FB30-D746-B9AF-A57A9F25DE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096000" y="0"/>
            <a:ext cx="6096000" cy="68532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1BCF95-4828-C34E-A775-48934DDA85D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97069" y="1570594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685EA-27B7-5943-AD52-5E9D250433B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91674" y="3295366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C45F44-6CD8-7B49-A629-42720605F70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228600" y="1553062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BA7945-0BE1-214C-B256-60850671820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28600" y="3268571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DB46209-9729-4840-B4ED-8C84D053EF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91674" y="5035153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28650" indent="-163513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23BFE5-BAFD-CA41-A643-BCE6075A4485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228600" y="5008358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02BB20-185D-C04B-B313-FA88A06B07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3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List 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5642" y="145703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7091" y="145703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79614" y="145703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5642" y="372759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27091" y="372759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79614" y="372759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590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599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4600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9614" y="22923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4600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79614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F4D12D-6B83-514E-BB8D-710A044CA9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8E2E725-27A3-A34B-A6E6-98D48C01FA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AC71B-6BE3-2748-8D99-FC71981C2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21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number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652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B27A4-334A-A14E-ABCB-FF0FE4C4543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3276599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DC4447-B143-E64A-B37F-4CA9ECB1087D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6326520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40A1C0-99AC-9E4D-A44D-319D057C0A4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9369073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C66027-8C58-2E48-AF9C-F509505FA3B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7660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C59EC9-E651-6C4B-B488-6E5FFEAB7E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652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E24D388-4045-7548-AF64-526E9A4406E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73643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78DFF-DECE-A745-B532-A9666C19F5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76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8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76603" y="1714500"/>
            <a:ext cx="2590792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4598" y="171457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72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6603" y="4497479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3" y="4822803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598" y="449754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4598" y="482287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2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B36663A-F467-DB43-B684-1727EE9E4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D3CF3FA-A4EE-3A4E-94C5-46B3773C1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9BC898E2-BCBF-4446-BABF-861D604C67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F205C8-3DFD-E645-A3E7-E32DA5C8E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528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-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19" y="1714499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19400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75437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627572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3820" y="3395323"/>
            <a:ext cx="1512000" cy="2771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3820" y="3734391"/>
            <a:ext cx="1512000" cy="2323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19413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9413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438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438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27560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27560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68761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68775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68775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194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720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19999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15987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15987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72000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20013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20013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A9BC06C-D2E7-6D48-8415-2205C0DC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6779BA8-C97F-874A-8BBE-7ACBBB26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9B4AF5FC-3E30-3C49-AFCF-90344C8AAF7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DF26D-B758-9E48-954D-8FDB45D40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132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4D290C-BEF9-874F-8BBF-1DDB874CC3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E3CBA1F-D75D-DD44-9FC9-83187D25CF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DB25DF3-BBB5-1641-9E31-8ABDBD451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2475" y="2944525"/>
            <a:ext cx="1299289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FC6793A-E990-1242-BCCE-2EF1D5D853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599" y="2944525"/>
            <a:ext cx="1303205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CCE9A66-E750-8148-9DDB-9D91DE72E2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3FE4973-4952-3349-805B-3FA1455D48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EC41A7F-860C-CC4C-B213-895AA10E4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475" y="4562154"/>
            <a:ext cx="1299525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AC04860-BBA9-2A4B-AC04-7428C5D389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245DC1-45B0-8541-930E-EFEA1959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CF0456-889B-074D-AE66-E88CFF94C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544D3FE-C889-BD43-88F4-BC1179588CF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3E1F45-C906-4746-86FE-9A1F8D760D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7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4F25738-2311-D740-B2C6-BE1CD071D2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554AD8-46DA-5949-B9F4-86A6FE74E8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6EA88FE-AAA6-7A4A-AD45-A304903C5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600" y="2944525"/>
            <a:ext cx="129516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4893F28-3E47-1B42-A0F2-3648AC2894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944525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468B048-C31D-8A43-A3B0-2F05CB6A5B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D5E972-A66C-A44A-8BAE-6B3DB96BA0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9A96D1D-4DDD-8A4B-BFAA-3FF018F03F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0" y="4562154"/>
            <a:ext cx="1295164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54360F-73BE-6146-B6A8-15F19C594C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731E03-0FB6-594C-B3AD-74A73B9749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6FA4843-5EA9-2646-9CAC-172DC0B16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B8027C-5EF9-7C4A-9B0D-1B079AE62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1BF9AC26-FC9D-8545-A80A-3449AE4BDBD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7CF46D-098C-E544-B664-06541A2B0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40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E43EDBF-C7F2-D34C-9A7D-2CB4701F2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0928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074238C-8160-2049-9CB5-36B4F32B666E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10928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20546B-74D7-664A-AEC5-81567BA99A6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10928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7F5C8C4-19DE-3741-811C-580DA2685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0928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FF18462-2306-9A4F-AA43-F1AF90986D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0928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6ABDC22-19AC-AE45-9A2A-DF2146AE0C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0928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E7A7F0-3DA6-7544-8D17-6D264BC7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C6E41A1-9410-294A-9B62-24ED3286B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8A5121F-BAA4-6F4A-84C2-849E6A9D7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7EF89B8-95D8-6540-9368-4EFED80D527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B5337DD-68B3-1441-805E-A5E5D14B595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37F24-2848-144A-8AF8-E647B0813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15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5CFA30-D93D-4C49-9EC0-0C23A6E613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071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rgbClr val="29707A"/>
              </a:solidFill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2963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2994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230F32-0C58-2044-B63A-E1566CCB8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524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228434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D80F0705-A022-4045-8792-F7E7A9E212B3}"/>
              </a:ext>
            </a:extLst>
          </p:cNvPr>
          <p:cNvSpPr>
            <a:spLocks noGrp="1"/>
          </p:cNvSpPr>
          <p:nvPr>
            <p:ph type="tbl" sz="quarter" idx="57" hasCustomPrompt="1"/>
          </p:nvPr>
        </p:nvSpPr>
        <p:spPr>
          <a:xfrm>
            <a:off x="6337920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8F27A-F621-B249-9E9F-83141032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87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8679A03-5236-3147-AA52-464328906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4226B9-DFD0-AC4C-9623-2ABBBDEF5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B274BC4-8559-6840-8EED-14B31B56526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7CC35A-5913-DB48-89E7-73EDB3D06399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8CDC4-4B8B-A447-AB2E-0737C530D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39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2740"/>
            <a:ext cx="11734800" cy="5145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94180"/>
            <a:ext cx="11506200" cy="365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marL="693738" lvl="2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70" r:id="rId2"/>
    <p:sldLayoutId id="2147483900" r:id="rId3"/>
    <p:sldLayoutId id="2147483908" r:id="rId4"/>
    <p:sldLayoutId id="2147483909" r:id="rId5"/>
    <p:sldLayoutId id="2147483829" r:id="rId6"/>
    <p:sldLayoutId id="2147483871" r:id="rId7"/>
    <p:sldLayoutId id="2147483792" r:id="rId8"/>
    <p:sldLayoutId id="2147483872" r:id="rId9"/>
    <p:sldLayoutId id="2147483901" r:id="rId10"/>
    <p:sldLayoutId id="2147483910" r:id="rId11"/>
    <p:sldLayoutId id="2147483911" r:id="rId12"/>
    <p:sldLayoutId id="2147483874" r:id="rId13"/>
    <p:sldLayoutId id="2147483873" r:id="rId14"/>
    <p:sldLayoutId id="2147483828" r:id="rId15"/>
    <p:sldLayoutId id="2147483847" r:id="rId16"/>
    <p:sldLayoutId id="2147483902" r:id="rId17"/>
    <p:sldLayoutId id="2147483912" r:id="rId18"/>
    <p:sldLayoutId id="2147483913" r:id="rId19"/>
    <p:sldLayoutId id="2147483903" r:id="rId20"/>
    <p:sldLayoutId id="2147483904" r:id="rId21"/>
    <p:sldLayoutId id="2147483784" r:id="rId22"/>
    <p:sldLayoutId id="2147483842" r:id="rId23"/>
    <p:sldLayoutId id="2147483905" r:id="rId24"/>
    <p:sldLayoutId id="2147483914" r:id="rId25"/>
    <p:sldLayoutId id="2147483915" r:id="rId26"/>
    <p:sldLayoutId id="2147483841" r:id="rId27"/>
    <p:sldLayoutId id="2147483855" r:id="rId28"/>
    <p:sldLayoutId id="2147483895" r:id="rId29"/>
    <p:sldLayoutId id="2147483889" r:id="rId30"/>
    <p:sldLayoutId id="2147483896" r:id="rId31"/>
    <p:sldLayoutId id="2147483891" r:id="rId32"/>
    <p:sldLayoutId id="2147483890" r:id="rId33"/>
    <p:sldLayoutId id="2147483892" r:id="rId34"/>
    <p:sldLayoutId id="2147483906" r:id="rId35"/>
    <p:sldLayoutId id="2147483907" r:id="rId36"/>
    <p:sldLayoutId id="2147483766" r:id="rId37"/>
    <p:sldLayoutId id="2147483856" r:id="rId38"/>
    <p:sldLayoutId id="2147483857" r:id="rId39"/>
    <p:sldLayoutId id="2147483815" r:id="rId40"/>
    <p:sldLayoutId id="2147483816" r:id="rId41"/>
    <p:sldLayoutId id="2147483838" r:id="rId42"/>
    <p:sldLayoutId id="2147483839" r:id="rId43"/>
    <p:sldLayoutId id="2147483853" r:id="rId44"/>
    <p:sldLayoutId id="2147483877" r:id="rId45"/>
    <p:sldLayoutId id="2147483814" r:id="rId46"/>
    <p:sldLayoutId id="2147483791" r:id="rId47"/>
    <p:sldLayoutId id="2147483804" r:id="rId48"/>
    <p:sldLayoutId id="2147483802" r:id="rId49"/>
    <p:sldLayoutId id="2147483865" r:id="rId50"/>
    <p:sldLayoutId id="2147483866" r:id="rId51"/>
    <p:sldLayoutId id="2147483867" r:id="rId52"/>
    <p:sldLayoutId id="2147483876" r:id="rId53"/>
    <p:sldLayoutId id="2147483868" r:id="rId54"/>
    <p:sldLayoutId id="2147483869" r:id="rId55"/>
    <p:sldLayoutId id="2147483881" r:id="rId56"/>
    <p:sldLayoutId id="2147483882" r:id="rId57"/>
    <p:sldLayoutId id="2147483886" r:id="rId58"/>
    <p:sldLayoutId id="2147483893" r:id="rId59"/>
    <p:sldLayoutId id="2147483880" r:id="rId60"/>
    <p:sldLayoutId id="2147483887" r:id="rId61"/>
    <p:sldLayoutId id="2147483805" r:id="rId62"/>
    <p:sldLayoutId id="2147483777" r:id="rId63"/>
    <p:sldLayoutId id="2147483885" r:id="rId64"/>
    <p:sldLayoutId id="2147483785" r:id="rId65"/>
    <p:sldLayoutId id="2147483799" r:id="rId66"/>
    <p:sldLayoutId id="2147483823" r:id="rId67"/>
    <p:sldLayoutId id="2147483864" r:id="rId68"/>
    <p:sldLayoutId id="2147483897" r:id="rId69"/>
    <p:sldLayoutId id="2147483819" r:id="rId70"/>
    <p:sldLayoutId id="2147483822" r:id="rId71"/>
    <p:sldLayoutId id="2147483831" r:id="rId72"/>
    <p:sldLayoutId id="2147483788" r:id="rId73"/>
    <p:sldLayoutId id="2147483798" r:id="rId74"/>
    <p:sldLayoutId id="2147483917" r:id="rId75"/>
    <p:sldLayoutId id="2147483918" r:id="rId76"/>
    <p:sldLayoutId id="2147483859" r:id="rId77"/>
    <p:sldLayoutId id="2147483860" r:id="rId78"/>
    <p:sldLayoutId id="2147483863" r:id="rId79"/>
    <p:sldLayoutId id="2147483824" r:id="rId80"/>
    <p:sldLayoutId id="2147483833" r:id="rId81"/>
    <p:sldLayoutId id="2147483884" r:id="rId82"/>
    <p:sldLayoutId id="2147483827" r:id="rId83"/>
    <p:sldLayoutId id="2147483854" r:id="rId84"/>
    <p:sldLayoutId id="2147483811" r:id="rId85"/>
    <p:sldLayoutId id="2147483826" r:id="rId86"/>
    <p:sldLayoutId id="2147483861" r:id="rId87"/>
    <p:sldLayoutId id="2147483888" r:id="rId88"/>
    <p:sldLayoutId id="2147483878" r:id="rId89"/>
    <p:sldLayoutId id="2147483879" r:id="rId90"/>
    <p:sldLayoutId id="2147483825" r:id="rId91"/>
    <p:sldLayoutId id="2147483845" r:id="rId92"/>
    <p:sldLayoutId id="2147483810" r:id="rId93"/>
    <p:sldLayoutId id="2147483850" r:id="rId94"/>
    <p:sldLayoutId id="2147483813" r:id="rId95"/>
    <p:sldLayoutId id="2147483852" r:id="rId96"/>
    <p:sldLayoutId id="2147483894" r:id="rId97"/>
    <p:sldLayoutId id="2147483883" r:id="rId98"/>
    <p:sldLayoutId id="2147483767" r:id="rId99"/>
    <p:sldLayoutId id="2147483821" r:id="rId100"/>
    <p:sldLayoutId id="2147483846" r:id="rId101"/>
    <p:sldLayoutId id="2147483875" r:id="rId102"/>
    <p:sldLayoutId id="2147483809" r:id="rId103"/>
    <p:sldLayoutId id="2147483834" r:id="rId104"/>
    <p:sldLayoutId id="2147483835" r:id="rId105"/>
    <p:sldLayoutId id="2147483851" r:id="rId106"/>
    <p:sldLayoutId id="2147483786" r:id="rId107"/>
    <p:sldLayoutId id="2147483782" r:id="rId108"/>
    <p:sldLayoutId id="2147483919" r:id="rId109"/>
    <p:sldLayoutId id="2147483898" r:id="rId110"/>
    <p:sldLayoutId id="2147483899" r:id="rId111"/>
    <p:sldLayoutId id="2147483797" r:id="rId112"/>
    <p:sldLayoutId id="2147483920" r:id="rId113"/>
    <p:sldLayoutId id="2147483922" r:id="rId114"/>
    <p:sldLayoutId id="2147483923" r:id="rId115"/>
    <p:sldLayoutId id="2147483921" r:id="rId116"/>
    <p:sldLayoutId id="2147483916" r:id="rId1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  <a:lvl2pPr marL="514350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Clr>
          <a:srgbClr val="3D3C3C"/>
        </a:buClr>
        <a:buSzPct val="90000"/>
        <a:buFont typeface="Courier New" panose="02070309020205020404" pitchFamily="49" charset="0"/>
        <a:buNone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3pPr>
      <a:lvl4pPr marL="1030288" indent="-2889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System Font Regular"/>
        <a:buChar char="–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4pPr>
      <a:lvl5pPr marL="1257300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pos="3696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2880" userDrawn="1">
          <p15:clr>
            <a:srgbClr val="F26B43"/>
          </p15:clr>
        </p15:guide>
        <p15:guide id="28" pos="3984" userDrawn="1">
          <p15:clr>
            <a:srgbClr val="F26B43"/>
          </p15:clr>
        </p15:guide>
        <p15:guide id="29" pos="4800" userDrawn="1">
          <p15:clr>
            <a:srgbClr val="F26B43"/>
          </p15:clr>
        </p15:guide>
        <p15:guide id="30" pos="5616" userDrawn="1">
          <p15:clr>
            <a:srgbClr val="F26B43"/>
          </p15:clr>
        </p15:guide>
        <p15:guide id="31" pos="2064" userDrawn="1">
          <p15:clr>
            <a:srgbClr val="F26B43"/>
          </p15:clr>
        </p15:guide>
        <p15:guide id="32" pos="1920" userDrawn="1">
          <p15:clr>
            <a:srgbClr val="F26B43"/>
          </p15:clr>
        </p15:guide>
        <p15:guide id="33" pos="1776" userDrawn="1">
          <p15:clr>
            <a:srgbClr val="F26B43"/>
          </p15:clr>
        </p15:guide>
        <p15:guide id="34" pos="144" userDrawn="1">
          <p15:clr>
            <a:srgbClr val="F26B43"/>
          </p15:clr>
        </p15:guide>
        <p15:guide id="35" pos="5904" userDrawn="1">
          <p15:clr>
            <a:srgbClr val="F26B43"/>
          </p15:clr>
        </p15:guide>
        <p15:guide id="36" orient="horz" pos="216" userDrawn="1">
          <p15:clr>
            <a:srgbClr val="F26B43"/>
          </p15:clr>
        </p15:guide>
        <p15:guide id="37" orient="horz" pos="4104" userDrawn="1">
          <p15:clr>
            <a:srgbClr val="F26B43"/>
          </p15:clr>
        </p15:guide>
        <p15:guide id="38" pos="960" userDrawn="1">
          <p15:clr>
            <a:srgbClr val="F26B43"/>
          </p15:clr>
        </p15:guide>
        <p15:guide id="39" pos="5760" userDrawn="1">
          <p15:clr>
            <a:srgbClr val="F26B43"/>
          </p15:clr>
        </p15:guide>
        <p15:guide id="40" orient="horz" pos="552" userDrawn="1">
          <p15:clr>
            <a:srgbClr val="F26B43"/>
          </p15:clr>
        </p15:guide>
        <p15:guide id="41" orient="horz" pos="3792" userDrawn="1">
          <p15:clr>
            <a:srgbClr val="F26B43"/>
          </p15:clr>
        </p15:guide>
        <p15:guide id="42" orient="horz" pos="2160" userDrawn="1">
          <p15:clr>
            <a:srgbClr val="F26B43"/>
          </p15:clr>
        </p15:guide>
        <p15:guide id="44" orient="horz" pos="1080" userDrawn="1">
          <p15:clr>
            <a:srgbClr val="F26B43"/>
          </p15:clr>
        </p15:guide>
        <p15:guide id="45" orient="horz" pos="2688" userDrawn="1">
          <p15:clr>
            <a:srgbClr val="F26B43"/>
          </p15:clr>
        </p15:guide>
        <p15:guide id="47" orient="horz" pos="3264" userDrawn="1">
          <p15:clr>
            <a:srgbClr val="F26B43"/>
          </p15:clr>
        </p15:guide>
        <p15:guide id="49" orient="horz" pos="1632" userDrawn="1">
          <p15:clr>
            <a:srgbClr val="F26B43"/>
          </p15:clr>
        </p15:guide>
        <p15:guide id="51" pos="7536" userDrawn="1">
          <p15:clr>
            <a:srgbClr val="F26B43"/>
          </p15:clr>
        </p15:guide>
        <p15:guide id="52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2.png"/><Relationship Id="rId21" Type="http://schemas.openxmlformats.org/officeDocument/2006/relationships/image" Target="../media/image15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0.png"/><Relationship Id="rId2" Type="http://schemas.openxmlformats.org/officeDocument/2006/relationships/image" Target="../media/image17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18.png"/><Relationship Id="rId11" Type="http://schemas.openxmlformats.org/officeDocument/2006/relationships/image" Target="../media/image38.png"/><Relationship Id="rId24" Type="http://schemas.openxmlformats.org/officeDocument/2006/relationships/image" Target="../media/image16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8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5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72.jp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82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8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6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97.xml"/><Relationship Id="rId4" Type="http://schemas.openxmlformats.org/officeDocument/2006/relationships/chart" Target="../charts/char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sv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9" Type="http://schemas.openxmlformats.org/officeDocument/2006/relationships/image" Target="../media/image138.svg"/><Relationship Id="rId3" Type="http://schemas.openxmlformats.org/officeDocument/2006/relationships/image" Target="../media/image102.svg"/><Relationship Id="rId21" Type="http://schemas.openxmlformats.org/officeDocument/2006/relationships/image" Target="../media/image120.svg"/><Relationship Id="rId34" Type="http://schemas.openxmlformats.org/officeDocument/2006/relationships/image" Target="../media/image133.png"/><Relationship Id="rId42" Type="http://schemas.openxmlformats.org/officeDocument/2006/relationships/image" Target="../media/image141.png"/><Relationship Id="rId47" Type="http://schemas.openxmlformats.org/officeDocument/2006/relationships/image" Target="../media/image146.png"/><Relationship Id="rId7" Type="http://schemas.openxmlformats.org/officeDocument/2006/relationships/image" Target="../media/image106.svg"/><Relationship Id="rId12" Type="http://schemas.openxmlformats.org/officeDocument/2006/relationships/image" Target="../media/image111.png"/><Relationship Id="rId17" Type="http://schemas.openxmlformats.org/officeDocument/2006/relationships/image" Target="../media/image116.svg"/><Relationship Id="rId25" Type="http://schemas.openxmlformats.org/officeDocument/2006/relationships/image" Target="../media/image124.svg"/><Relationship Id="rId33" Type="http://schemas.openxmlformats.org/officeDocument/2006/relationships/image" Target="../media/image132.svg"/><Relationship Id="rId38" Type="http://schemas.openxmlformats.org/officeDocument/2006/relationships/image" Target="../media/image137.png"/><Relationship Id="rId46" Type="http://schemas.openxmlformats.org/officeDocument/2006/relationships/image" Target="../media/image145.sv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128.svg"/><Relationship Id="rId41" Type="http://schemas.openxmlformats.org/officeDocument/2006/relationships/image" Target="../media/image140.svg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105.png"/><Relationship Id="rId11" Type="http://schemas.openxmlformats.org/officeDocument/2006/relationships/image" Target="../media/image110.svg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37" Type="http://schemas.openxmlformats.org/officeDocument/2006/relationships/image" Target="../media/image136.svg"/><Relationship Id="rId40" Type="http://schemas.openxmlformats.org/officeDocument/2006/relationships/image" Target="../media/image139.png"/><Relationship Id="rId45" Type="http://schemas.openxmlformats.org/officeDocument/2006/relationships/image" Target="../media/image144.png"/><Relationship Id="rId5" Type="http://schemas.openxmlformats.org/officeDocument/2006/relationships/image" Target="../media/image104.svg"/><Relationship Id="rId15" Type="http://schemas.openxmlformats.org/officeDocument/2006/relationships/image" Target="../media/image114.svg"/><Relationship Id="rId23" Type="http://schemas.openxmlformats.org/officeDocument/2006/relationships/image" Target="../media/image122.svg"/><Relationship Id="rId28" Type="http://schemas.openxmlformats.org/officeDocument/2006/relationships/image" Target="../media/image127.png"/><Relationship Id="rId36" Type="http://schemas.openxmlformats.org/officeDocument/2006/relationships/image" Target="../media/image135.png"/><Relationship Id="rId10" Type="http://schemas.openxmlformats.org/officeDocument/2006/relationships/image" Target="../media/image109.png"/><Relationship Id="rId19" Type="http://schemas.openxmlformats.org/officeDocument/2006/relationships/image" Target="../media/image118.svg"/><Relationship Id="rId31" Type="http://schemas.openxmlformats.org/officeDocument/2006/relationships/image" Target="../media/image130.svg"/><Relationship Id="rId44" Type="http://schemas.openxmlformats.org/officeDocument/2006/relationships/image" Target="../media/image143.svg"/><Relationship Id="rId4" Type="http://schemas.openxmlformats.org/officeDocument/2006/relationships/image" Target="../media/image103.png"/><Relationship Id="rId9" Type="http://schemas.openxmlformats.org/officeDocument/2006/relationships/image" Target="../media/image108.sv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svg"/><Relationship Id="rId30" Type="http://schemas.openxmlformats.org/officeDocument/2006/relationships/image" Target="../media/image129.png"/><Relationship Id="rId35" Type="http://schemas.openxmlformats.org/officeDocument/2006/relationships/image" Target="../media/image134.svg"/><Relationship Id="rId43" Type="http://schemas.openxmlformats.org/officeDocument/2006/relationships/image" Target="../media/image142.png"/><Relationship Id="rId48" Type="http://schemas.openxmlformats.org/officeDocument/2006/relationships/image" Target="../media/image147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2.png"/><Relationship Id="rId21" Type="http://schemas.openxmlformats.org/officeDocument/2006/relationships/image" Target="../media/image15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0.png"/><Relationship Id="rId2" Type="http://schemas.openxmlformats.org/officeDocument/2006/relationships/image" Target="../media/image17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18.png"/><Relationship Id="rId11" Type="http://schemas.openxmlformats.org/officeDocument/2006/relationships/image" Target="../media/image38.png"/><Relationship Id="rId24" Type="http://schemas.openxmlformats.org/officeDocument/2006/relationships/image" Target="../media/image16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sv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9" Type="http://schemas.openxmlformats.org/officeDocument/2006/relationships/image" Target="../media/image185.svg"/><Relationship Id="rId3" Type="http://schemas.openxmlformats.org/officeDocument/2006/relationships/image" Target="../media/image149.svg"/><Relationship Id="rId21" Type="http://schemas.openxmlformats.org/officeDocument/2006/relationships/image" Target="../media/image167.svg"/><Relationship Id="rId34" Type="http://schemas.openxmlformats.org/officeDocument/2006/relationships/image" Target="../media/image180.png"/><Relationship Id="rId42" Type="http://schemas.openxmlformats.org/officeDocument/2006/relationships/image" Target="../media/image188.png"/><Relationship Id="rId47" Type="http://schemas.openxmlformats.org/officeDocument/2006/relationships/image" Target="../media/image193.svg"/><Relationship Id="rId7" Type="http://schemas.openxmlformats.org/officeDocument/2006/relationships/image" Target="../media/image153.svg"/><Relationship Id="rId12" Type="http://schemas.openxmlformats.org/officeDocument/2006/relationships/image" Target="../media/image158.png"/><Relationship Id="rId17" Type="http://schemas.openxmlformats.org/officeDocument/2006/relationships/image" Target="../media/image163.svg"/><Relationship Id="rId25" Type="http://schemas.openxmlformats.org/officeDocument/2006/relationships/image" Target="../media/image171.svg"/><Relationship Id="rId33" Type="http://schemas.openxmlformats.org/officeDocument/2006/relationships/image" Target="../media/image179.svg"/><Relationship Id="rId38" Type="http://schemas.openxmlformats.org/officeDocument/2006/relationships/image" Target="../media/image184.png"/><Relationship Id="rId46" Type="http://schemas.openxmlformats.org/officeDocument/2006/relationships/image" Target="../media/image192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svg"/><Relationship Id="rId41" Type="http://schemas.openxmlformats.org/officeDocument/2006/relationships/image" Target="../media/image187.svg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152.png"/><Relationship Id="rId11" Type="http://schemas.openxmlformats.org/officeDocument/2006/relationships/image" Target="../media/image157.sv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svg"/><Relationship Id="rId40" Type="http://schemas.openxmlformats.org/officeDocument/2006/relationships/image" Target="../media/image186.png"/><Relationship Id="rId45" Type="http://schemas.openxmlformats.org/officeDocument/2006/relationships/image" Target="../media/image191.svg"/><Relationship Id="rId5" Type="http://schemas.openxmlformats.org/officeDocument/2006/relationships/image" Target="../media/image151.svg"/><Relationship Id="rId15" Type="http://schemas.openxmlformats.org/officeDocument/2006/relationships/image" Target="../media/image161.svg"/><Relationship Id="rId23" Type="http://schemas.openxmlformats.org/officeDocument/2006/relationships/image" Target="../media/image169.sv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49" Type="http://schemas.openxmlformats.org/officeDocument/2006/relationships/image" Target="../media/image195.svg"/><Relationship Id="rId10" Type="http://schemas.openxmlformats.org/officeDocument/2006/relationships/image" Target="../media/image156.png"/><Relationship Id="rId19" Type="http://schemas.openxmlformats.org/officeDocument/2006/relationships/image" Target="../media/image165.svg"/><Relationship Id="rId31" Type="http://schemas.openxmlformats.org/officeDocument/2006/relationships/image" Target="../media/image177.svg"/><Relationship Id="rId44" Type="http://schemas.openxmlformats.org/officeDocument/2006/relationships/image" Target="../media/image190.png"/><Relationship Id="rId4" Type="http://schemas.openxmlformats.org/officeDocument/2006/relationships/image" Target="../media/image150.png"/><Relationship Id="rId9" Type="http://schemas.openxmlformats.org/officeDocument/2006/relationships/image" Target="../media/image155.sv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svg"/><Relationship Id="rId30" Type="http://schemas.openxmlformats.org/officeDocument/2006/relationships/image" Target="../media/image176.png"/><Relationship Id="rId35" Type="http://schemas.openxmlformats.org/officeDocument/2006/relationships/image" Target="../media/image181.svg"/><Relationship Id="rId43" Type="http://schemas.openxmlformats.org/officeDocument/2006/relationships/image" Target="../media/image189.svg"/><Relationship Id="rId48" Type="http://schemas.openxmlformats.org/officeDocument/2006/relationships/image" Target="../media/image194.png"/><Relationship Id="rId8" Type="http://schemas.openxmlformats.org/officeDocument/2006/relationships/image" Target="../media/image15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18" Type="http://schemas.openxmlformats.org/officeDocument/2006/relationships/image" Target="../media/image54.png"/><Relationship Id="rId3" Type="http://schemas.openxmlformats.org/officeDocument/2006/relationships/image" Target="../media/image197.png"/><Relationship Id="rId21" Type="http://schemas.openxmlformats.org/officeDocument/2006/relationships/image" Target="../media/image210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55.png"/><Relationship Id="rId25" Type="http://schemas.openxmlformats.org/officeDocument/2006/relationships/image" Target="../media/image70.png"/><Relationship Id="rId2" Type="http://schemas.openxmlformats.org/officeDocument/2006/relationships/image" Target="../media/image196.png"/><Relationship Id="rId16" Type="http://schemas.openxmlformats.org/officeDocument/2006/relationships/image" Target="../media/image73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24" Type="http://schemas.openxmlformats.org/officeDocument/2006/relationships/image" Target="../media/image71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23" Type="http://schemas.openxmlformats.org/officeDocument/2006/relationships/image" Target="../media/image212.png"/><Relationship Id="rId10" Type="http://schemas.openxmlformats.org/officeDocument/2006/relationships/image" Target="../media/image204.png"/><Relationship Id="rId19" Type="http://schemas.openxmlformats.org/officeDocument/2006/relationships/image" Target="../media/image141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Relationship Id="rId22" Type="http://schemas.openxmlformats.org/officeDocument/2006/relationships/image" Target="../media/image21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svg"/><Relationship Id="rId3" Type="http://schemas.openxmlformats.org/officeDocument/2006/relationships/image" Target="../media/image214.svg"/><Relationship Id="rId7" Type="http://schemas.openxmlformats.org/officeDocument/2006/relationships/image" Target="../media/image218.svg"/><Relationship Id="rId12" Type="http://schemas.openxmlformats.org/officeDocument/2006/relationships/image" Target="../media/image223.png"/><Relationship Id="rId17" Type="http://schemas.openxmlformats.org/officeDocument/2006/relationships/image" Target="../media/image228.svg"/><Relationship Id="rId2" Type="http://schemas.openxmlformats.org/officeDocument/2006/relationships/image" Target="../media/image213.png"/><Relationship Id="rId16" Type="http://schemas.openxmlformats.org/officeDocument/2006/relationships/image" Target="../media/image227.png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217.png"/><Relationship Id="rId11" Type="http://schemas.openxmlformats.org/officeDocument/2006/relationships/image" Target="../media/image222.svg"/><Relationship Id="rId5" Type="http://schemas.openxmlformats.org/officeDocument/2006/relationships/image" Target="../media/image216.svg"/><Relationship Id="rId15" Type="http://schemas.openxmlformats.org/officeDocument/2006/relationships/image" Target="../media/image226.sv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svg"/><Relationship Id="rId14" Type="http://schemas.openxmlformats.org/officeDocument/2006/relationships/image" Target="../media/image22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svg"/><Relationship Id="rId3" Type="http://schemas.openxmlformats.org/officeDocument/2006/relationships/image" Target="../media/image230.svg"/><Relationship Id="rId7" Type="http://schemas.openxmlformats.org/officeDocument/2006/relationships/image" Target="../media/image234.svg"/><Relationship Id="rId12" Type="http://schemas.openxmlformats.org/officeDocument/2006/relationships/image" Target="../media/image239.png"/><Relationship Id="rId17" Type="http://schemas.openxmlformats.org/officeDocument/2006/relationships/image" Target="../media/image244.sv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233.png"/><Relationship Id="rId11" Type="http://schemas.openxmlformats.org/officeDocument/2006/relationships/image" Target="../media/image238.svg"/><Relationship Id="rId5" Type="http://schemas.openxmlformats.org/officeDocument/2006/relationships/image" Target="../media/image232.svg"/><Relationship Id="rId15" Type="http://schemas.openxmlformats.org/officeDocument/2006/relationships/image" Target="../media/image242.sv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svg"/><Relationship Id="rId14" Type="http://schemas.openxmlformats.org/officeDocument/2006/relationships/image" Target="../media/image2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svg"/><Relationship Id="rId3" Type="http://schemas.openxmlformats.org/officeDocument/2006/relationships/image" Target="../media/image246.svg"/><Relationship Id="rId7" Type="http://schemas.openxmlformats.org/officeDocument/2006/relationships/image" Target="../media/image250.svg"/><Relationship Id="rId12" Type="http://schemas.openxmlformats.org/officeDocument/2006/relationships/image" Target="../media/image255.png"/><Relationship Id="rId17" Type="http://schemas.openxmlformats.org/officeDocument/2006/relationships/image" Target="../media/image260.svg"/><Relationship Id="rId2" Type="http://schemas.openxmlformats.org/officeDocument/2006/relationships/image" Target="../media/image245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249.png"/><Relationship Id="rId11" Type="http://schemas.openxmlformats.org/officeDocument/2006/relationships/image" Target="../media/image254.svg"/><Relationship Id="rId5" Type="http://schemas.openxmlformats.org/officeDocument/2006/relationships/image" Target="../media/image248.svg"/><Relationship Id="rId15" Type="http://schemas.openxmlformats.org/officeDocument/2006/relationships/image" Target="../media/image258.sv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svg"/><Relationship Id="rId14" Type="http://schemas.openxmlformats.org/officeDocument/2006/relationships/image" Target="../media/image257.png"/></Relationships>
</file>

<file path=ppt/slides/_rels/slide9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5.emf"/><Relationship Id="rId117" Type="http://schemas.openxmlformats.org/officeDocument/2006/relationships/image" Target="../media/image376.emf"/><Relationship Id="rId21" Type="http://schemas.openxmlformats.org/officeDocument/2006/relationships/image" Target="../media/image280.svg"/><Relationship Id="rId42" Type="http://schemas.openxmlformats.org/officeDocument/2006/relationships/image" Target="../media/image301.png"/><Relationship Id="rId47" Type="http://schemas.openxmlformats.org/officeDocument/2006/relationships/image" Target="../media/image306.svg"/><Relationship Id="rId63" Type="http://schemas.openxmlformats.org/officeDocument/2006/relationships/image" Target="../media/image322.svg"/><Relationship Id="rId68" Type="http://schemas.openxmlformats.org/officeDocument/2006/relationships/image" Target="../media/image327.png"/><Relationship Id="rId84" Type="http://schemas.openxmlformats.org/officeDocument/2006/relationships/image" Target="../media/image343.emf"/><Relationship Id="rId89" Type="http://schemas.openxmlformats.org/officeDocument/2006/relationships/image" Target="../media/image348.emf"/><Relationship Id="rId112" Type="http://schemas.openxmlformats.org/officeDocument/2006/relationships/image" Target="../media/image371.emf"/><Relationship Id="rId16" Type="http://schemas.openxmlformats.org/officeDocument/2006/relationships/image" Target="../media/image275.png"/><Relationship Id="rId107" Type="http://schemas.openxmlformats.org/officeDocument/2006/relationships/image" Target="../media/image366.emf"/><Relationship Id="rId11" Type="http://schemas.openxmlformats.org/officeDocument/2006/relationships/image" Target="../media/image270.svg"/><Relationship Id="rId32" Type="http://schemas.openxmlformats.org/officeDocument/2006/relationships/image" Target="../media/image291.png"/><Relationship Id="rId37" Type="http://schemas.openxmlformats.org/officeDocument/2006/relationships/image" Target="../media/image296.svg"/><Relationship Id="rId53" Type="http://schemas.openxmlformats.org/officeDocument/2006/relationships/image" Target="../media/image312.emf"/><Relationship Id="rId58" Type="http://schemas.openxmlformats.org/officeDocument/2006/relationships/image" Target="../media/image317.emf"/><Relationship Id="rId74" Type="http://schemas.openxmlformats.org/officeDocument/2006/relationships/image" Target="../media/image333.png"/><Relationship Id="rId79" Type="http://schemas.openxmlformats.org/officeDocument/2006/relationships/image" Target="../media/image338.svg"/><Relationship Id="rId102" Type="http://schemas.openxmlformats.org/officeDocument/2006/relationships/image" Target="../media/image361.emf"/><Relationship Id="rId123" Type="http://schemas.openxmlformats.org/officeDocument/2006/relationships/image" Target="../media/image382.emf"/><Relationship Id="rId128" Type="http://schemas.openxmlformats.org/officeDocument/2006/relationships/image" Target="../media/image387.emf"/><Relationship Id="rId5" Type="http://schemas.openxmlformats.org/officeDocument/2006/relationships/image" Target="../media/image264.svg"/><Relationship Id="rId90" Type="http://schemas.openxmlformats.org/officeDocument/2006/relationships/image" Target="../media/image349.emf"/><Relationship Id="rId95" Type="http://schemas.openxmlformats.org/officeDocument/2006/relationships/image" Target="../media/image354.emf"/><Relationship Id="rId19" Type="http://schemas.openxmlformats.org/officeDocument/2006/relationships/image" Target="../media/image278.svg"/><Relationship Id="rId14" Type="http://schemas.openxmlformats.org/officeDocument/2006/relationships/image" Target="../media/image273.png"/><Relationship Id="rId22" Type="http://schemas.openxmlformats.org/officeDocument/2006/relationships/image" Target="../media/image281.emf"/><Relationship Id="rId27" Type="http://schemas.openxmlformats.org/officeDocument/2006/relationships/image" Target="../media/image286.emf"/><Relationship Id="rId30" Type="http://schemas.openxmlformats.org/officeDocument/2006/relationships/image" Target="../media/image289.emf"/><Relationship Id="rId35" Type="http://schemas.openxmlformats.org/officeDocument/2006/relationships/image" Target="../media/image294.svg"/><Relationship Id="rId43" Type="http://schemas.openxmlformats.org/officeDocument/2006/relationships/image" Target="../media/image302.svg"/><Relationship Id="rId48" Type="http://schemas.openxmlformats.org/officeDocument/2006/relationships/image" Target="../media/image307.png"/><Relationship Id="rId56" Type="http://schemas.openxmlformats.org/officeDocument/2006/relationships/image" Target="../media/image315.emf"/><Relationship Id="rId64" Type="http://schemas.openxmlformats.org/officeDocument/2006/relationships/image" Target="../media/image323.png"/><Relationship Id="rId69" Type="http://schemas.openxmlformats.org/officeDocument/2006/relationships/image" Target="../media/image328.svg"/><Relationship Id="rId77" Type="http://schemas.openxmlformats.org/officeDocument/2006/relationships/image" Target="../media/image336.svg"/><Relationship Id="rId100" Type="http://schemas.openxmlformats.org/officeDocument/2006/relationships/image" Target="../media/image359.emf"/><Relationship Id="rId105" Type="http://schemas.openxmlformats.org/officeDocument/2006/relationships/image" Target="../media/image364.emf"/><Relationship Id="rId113" Type="http://schemas.openxmlformats.org/officeDocument/2006/relationships/image" Target="../media/image372.emf"/><Relationship Id="rId118" Type="http://schemas.openxmlformats.org/officeDocument/2006/relationships/image" Target="../media/image377.emf"/><Relationship Id="rId126" Type="http://schemas.openxmlformats.org/officeDocument/2006/relationships/image" Target="../media/image385.emf"/><Relationship Id="rId8" Type="http://schemas.openxmlformats.org/officeDocument/2006/relationships/image" Target="../media/image267.png"/><Relationship Id="rId51" Type="http://schemas.openxmlformats.org/officeDocument/2006/relationships/image" Target="../media/image310.svg"/><Relationship Id="rId72" Type="http://schemas.openxmlformats.org/officeDocument/2006/relationships/image" Target="../media/image331.png"/><Relationship Id="rId80" Type="http://schemas.openxmlformats.org/officeDocument/2006/relationships/image" Target="../media/image339.png"/><Relationship Id="rId85" Type="http://schemas.openxmlformats.org/officeDocument/2006/relationships/image" Target="../media/image344.emf"/><Relationship Id="rId93" Type="http://schemas.openxmlformats.org/officeDocument/2006/relationships/image" Target="../media/image352.emf"/><Relationship Id="rId98" Type="http://schemas.openxmlformats.org/officeDocument/2006/relationships/image" Target="../media/image357.emf"/><Relationship Id="rId121" Type="http://schemas.openxmlformats.org/officeDocument/2006/relationships/image" Target="../media/image380.emf"/><Relationship Id="rId3" Type="http://schemas.openxmlformats.org/officeDocument/2006/relationships/image" Target="../media/image262.svg"/><Relationship Id="rId12" Type="http://schemas.openxmlformats.org/officeDocument/2006/relationships/image" Target="../media/image271.png"/><Relationship Id="rId17" Type="http://schemas.openxmlformats.org/officeDocument/2006/relationships/image" Target="../media/image276.svg"/><Relationship Id="rId25" Type="http://schemas.openxmlformats.org/officeDocument/2006/relationships/image" Target="../media/image284.emf"/><Relationship Id="rId33" Type="http://schemas.openxmlformats.org/officeDocument/2006/relationships/image" Target="../media/image292.svg"/><Relationship Id="rId38" Type="http://schemas.openxmlformats.org/officeDocument/2006/relationships/image" Target="../media/image297.png"/><Relationship Id="rId46" Type="http://schemas.openxmlformats.org/officeDocument/2006/relationships/image" Target="../media/image305.png"/><Relationship Id="rId59" Type="http://schemas.openxmlformats.org/officeDocument/2006/relationships/image" Target="../media/image318.emf"/><Relationship Id="rId67" Type="http://schemas.openxmlformats.org/officeDocument/2006/relationships/image" Target="../media/image326.svg"/><Relationship Id="rId103" Type="http://schemas.openxmlformats.org/officeDocument/2006/relationships/image" Target="../media/image362.emf"/><Relationship Id="rId108" Type="http://schemas.openxmlformats.org/officeDocument/2006/relationships/image" Target="../media/image367.emf"/><Relationship Id="rId116" Type="http://schemas.openxmlformats.org/officeDocument/2006/relationships/image" Target="../media/image375.emf"/><Relationship Id="rId124" Type="http://schemas.openxmlformats.org/officeDocument/2006/relationships/image" Target="../media/image383.emf"/><Relationship Id="rId129" Type="http://schemas.openxmlformats.org/officeDocument/2006/relationships/image" Target="../media/image388.emf"/><Relationship Id="rId20" Type="http://schemas.openxmlformats.org/officeDocument/2006/relationships/image" Target="../media/image279.png"/><Relationship Id="rId41" Type="http://schemas.openxmlformats.org/officeDocument/2006/relationships/image" Target="../media/image300.svg"/><Relationship Id="rId54" Type="http://schemas.openxmlformats.org/officeDocument/2006/relationships/image" Target="../media/image313.emf"/><Relationship Id="rId62" Type="http://schemas.openxmlformats.org/officeDocument/2006/relationships/image" Target="../media/image321.png"/><Relationship Id="rId70" Type="http://schemas.openxmlformats.org/officeDocument/2006/relationships/image" Target="../media/image329.png"/><Relationship Id="rId75" Type="http://schemas.openxmlformats.org/officeDocument/2006/relationships/image" Target="../media/image334.svg"/><Relationship Id="rId83" Type="http://schemas.openxmlformats.org/officeDocument/2006/relationships/image" Target="../media/image342.emf"/><Relationship Id="rId88" Type="http://schemas.openxmlformats.org/officeDocument/2006/relationships/image" Target="../media/image347.emf"/><Relationship Id="rId91" Type="http://schemas.openxmlformats.org/officeDocument/2006/relationships/image" Target="../media/image350.emf"/><Relationship Id="rId96" Type="http://schemas.openxmlformats.org/officeDocument/2006/relationships/image" Target="../media/image355.emf"/><Relationship Id="rId111" Type="http://schemas.openxmlformats.org/officeDocument/2006/relationships/image" Target="../media/image370.emf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265.png"/><Relationship Id="rId15" Type="http://schemas.openxmlformats.org/officeDocument/2006/relationships/image" Target="../media/image274.svg"/><Relationship Id="rId23" Type="http://schemas.openxmlformats.org/officeDocument/2006/relationships/image" Target="../media/image282.emf"/><Relationship Id="rId28" Type="http://schemas.openxmlformats.org/officeDocument/2006/relationships/image" Target="../media/image287.emf"/><Relationship Id="rId36" Type="http://schemas.openxmlformats.org/officeDocument/2006/relationships/image" Target="../media/image295.png"/><Relationship Id="rId49" Type="http://schemas.openxmlformats.org/officeDocument/2006/relationships/image" Target="../media/image308.svg"/><Relationship Id="rId57" Type="http://schemas.openxmlformats.org/officeDocument/2006/relationships/image" Target="../media/image316.emf"/><Relationship Id="rId106" Type="http://schemas.openxmlformats.org/officeDocument/2006/relationships/image" Target="../media/image365.emf"/><Relationship Id="rId114" Type="http://schemas.openxmlformats.org/officeDocument/2006/relationships/image" Target="../media/image373.emf"/><Relationship Id="rId119" Type="http://schemas.openxmlformats.org/officeDocument/2006/relationships/image" Target="../media/image378.emf"/><Relationship Id="rId127" Type="http://schemas.openxmlformats.org/officeDocument/2006/relationships/image" Target="../media/image386.emf"/><Relationship Id="rId10" Type="http://schemas.openxmlformats.org/officeDocument/2006/relationships/image" Target="../media/image269.png"/><Relationship Id="rId31" Type="http://schemas.openxmlformats.org/officeDocument/2006/relationships/image" Target="../media/image290.emf"/><Relationship Id="rId44" Type="http://schemas.openxmlformats.org/officeDocument/2006/relationships/image" Target="../media/image303.png"/><Relationship Id="rId52" Type="http://schemas.openxmlformats.org/officeDocument/2006/relationships/image" Target="../media/image311.emf"/><Relationship Id="rId60" Type="http://schemas.openxmlformats.org/officeDocument/2006/relationships/image" Target="../media/image319.emf"/><Relationship Id="rId65" Type="http://schemas.openxmlformats.org/officeDocument/2006/relationships/image" Target="../media/image324.svg"/><Relationship Id="rId73" Type="http://schemas.openxmlformats.org/officeDocument/2006/relationships/image" Target="../media/image332.svg"/><Relationship Id="rId78" Type="http://schemas.openxmlformats.org/officeDocument/2006/relationships/image" Target="../media/image337.png"/><Relationship Id="rId81" Type="http://schemas.openxmlformats.org/officeDocument/2006/relationships/image" Target="../media/image340.svg"/><Relationship Id="rId86" Type="http://schemas.openxmlformats.org/officeDocument/2006/relationships/image" Target="../media/image345.emf"/><Relationship Id="rId94" Type="http://schemas.openxmlformats.org/officeDocument/2006/relationships/image" Target="../media/image353.emf"/><Relationship Id="rId99" Type="http://schemas.openxmlformats.org/officeDocument/2006/relationships/image" Target="../media/image358.emf"/><Relationship Id="rId101" Type="http://schemas.openxmlformats.org/officeDocument/2006/relationships/image" Target="../media/image360.emf"/><Relationship Id="rId122" Type="http://schemas.openxmlformats.org/officeDocument/2006/relationships/image" Target="../media/image381.emf"/><Relationship Id="rId130" Type="http://schemas.openxmlformats.org/officeDocument/2006/relationships/image" Target="../media/image389.emf"/><Relationship Id="rId4" Type="http://schemas.openxmlformats.org/officeDocument/2006/relationships/image" Target="../media/image263.png"/><Relationship Id="rId9" Type="http://schemas.openxmlformats.org/officeDocument/2006/relationships/image" Target="../media/image268.svg"/><Relationship Id="rId13" Type="http://schemas.openxmlformats.org/officeDocument/2006/relationships/image" Target="../media/image272.svg"/><Relationship Id="rId18" Type="http://schemas.openxmlformats.org/officeDocument/2006/relationships/image" Target="../media/image277.png"/><Relationship Id="rId39" Type="http://schemas.openxmlformats.org/officeDocument/2006/relationships/image" Target="../media/image298.svg"/><Relationship Id="rId109" Type="http://schemas.openxmlformats.org/officeDocument/2006/relationships/image" Target="../media/image368.emf"/><Relationship Id="rId34" Type="http://schemas.openxmlformats.org/officeDocument/2006/relationships/image" Target="../media/image293.png"/><Relationship Id="rId50" Type="http://schemas.openxmlformats.org/officeDocument/2006/relationships/image" Target="../media/image309.png"/><Relationship Id="rId55" Type="http://schemas.openxmlformats.org/officeDocument/2006/relationships/image" Target="../media/image314.emf"/><Relationship Id="rId76" Type="http://schemas.openxmlformats.org/officeDocument/2006/relationships/image" Target="../media/image335.png"/><Relationship Id="rId97" Type="http://schemas.openxmlformats.org/officeDocument/2006/relationships/image" Target="../media/image356.emf"/><Relationship Id="rId104" Type="http://schemas.openxmlformats.org/officeDocument/2006/relationships/image" Target="../media/image363.emf"/><Relationship Id="rId120" Type="http://schemas.openxmlformats.org/officeDocument/2006/relationships/image" Target="../media/image379.emf"/><Relationship Id="rId125" Type="http://schemas.openxmlformats.org/officeDocument/2006/relationships/image" Target="../media/image384.emf"/><Relationship Id="rId7" Type="http://schemas.openxmlformats.org/officeDocument/2006/relationships/image" Target="../media/image266.svg"/><Relationship Id="rId71" Type="http://schemas.openxmlformats.org/officeDocument/2006/relationships/image" Target="../media/image330.svg"/><Relationship Id="rId92" Type="http://schemas.openxmlformats.org/officeDocument/2006/relationships/image" Target="../media/image351.emf"/><Relationship Id="rId2" Type="http://schemas.openxmlformats.org/officeDocument/2006/relationships/image" Target="../media/image261.png"/><Relationship Id="rId29" Type="http://schemas.openxmlformats.org/officeDocument/2006/relationships/image" Target="../media/image288.emf"/><Relationship Id="rId24" Type="http://schemas.openxmlformats.org/officeDocument/2006/relationships/image" Target="../media/image283.emf"/><Relationship Id="rId40" Type="http://schemas.openxmlformats.org/officeDocument/2006/relationships/image" Target="../media/image299.png"/><Relationship Id="rId45" Type="http://schemas.openxmlformats.org/officeDocument/2006/relationships/image" Target="../media/image304.svg"/><Relationship Id="rId66" Type="http://schemas.openxmlformats.org/officeDocument/2006/relationships/image" Target="../media/image325.png"/><Relationship Id="rId87" Type="http://schemas.openxmlformats.org/officeDocument/2006/relationships/image" Target="../media/image346.emf"/><Relationship Id="rId110" Type="http://schemas.openxmlformats.org/officeDocument/2006/relationships/image" Target="../media/image369.emf"/><Relationship Id="rId115" Type="http://schemas.openxmlformats.org/officeDocument/2006/relationships/image" Target="../media/image374.emf"/><Relationship Id="rId131" Type="http://schemas.openxmlformats.org/officeDocument/2006/relationships/image" Target="../media/image390.emf"/><Relationship Id="rId61" Type="http://schemas.openxmlformats.org/officeDocument/2006/relationships/image" Target="../media/image320.emf"/><Relationship Id="rId82" Type="http://schemas.openxmlformats.org/officeDocument/2006/relationships/image" Target="../media/image3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C3CF7-C39D-DF45-9735-74B2ED3EBD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000" dirty="0"/>
              <a:t>Machine learning approach to support ticket forecasting from software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12ABB-A5C5-194E-AE8B-4F41E2E0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01.08.2022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30CD0-8831-C041-A29C-1569EF6529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Master’s thesis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36B07-41F3-7340-8E97-255FAA571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Matti Haukilintu</a:t>
            </a:r>
          </a:p>
        </p:txBody>
      </p:sp>
    </p:spTree>
    <p:extLst>
      <p:ext uri="{BB962C8B-B14F-4D97-AF65-F5344CB8AC3E}">
        <p14:creationId xmlns:p14="http://schemas.microsoft.com/office/powerpoint/2010/main" val="23896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 err="1"/>
              <a:t>Cloud</a:t>
            </a:r>
            <a:r>
              <a:rPr lang="fi-FI" dirty="0"/>
              <a:t> ML </a:t>
            </a:r>
            <a:r>
              <a:rPr lang="fi-FI" dirty="0" err="1"/>
              <a:t>platforms</a:t>
            </a:r>
            <a:endParaRPr lang="fi-FI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4462154" cy="506204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Amazon ML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Google AI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IBM Watson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Microsoft </a:t>
            </a:r>
            <a:r>
              <a:rPr lang="fi-FI" sz="3300" dirty="0" err="1"/>
              <a:t>Azure</a:t>
            </a:r>
            <a:endParaRPr lang="fi-FI" sz="3300" dirty="0"/>
          </a:p>
          <a:p>
            <a:pPr marL="0" indent="0">
              <a:buNone/>
            </a:pPr>
            <a:r>
              <a:rPr lang="fi-FI" dirty="0" err="1"/>
              <a:t>Existing</a:t>
            </a:r>
            <a:r>
              <a:rPr lang="fi-FI" dirty="0"/>
              <a:t> </a:t>
            </a:r>
            <a:r>
              <a:rPr lang="fi-FI" dirty="0" err="1"/>
              <a:t>licence</a:t>
            </a:r>
            <a:br>
              <a:rPr lang="fi-FI" dirty="0"/>
            </a:b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integrate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production</a:t>
            </a:r>
            <a:r>
              <a:rPr lang="fi-FI" dirty="0"/>
              <a:t> </a:t>
            </a:r>
            <a:r>
              <a:rPr lang="fi-FI" dirty="0" err="1"/>
              <a:t>services</a:t>
            </a:r>
            <a:endParaRPr lang="fi-FI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CE87ED8-50F1-4F9C-BE56-14EC3D71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520" y="649041"/>
            <a:ext cx="5522812" cy="5416831"/>
          </a:xfrm>
          <a:prstGeom prst="rect">
            <a:avLst/>
          </a:prstGeom>
        </p:spPr>
      </p:pic>
      <p:pic>
        <p:nvPicPr>
          <p:cNvPr id="3074" name="Picture 2" descr="Azure Machine Learning Logo Download Vector">
            <a:extLst>
              <a:ext uri="{FF2B5EF4-FFF2-40B4-BE49-F238E27FC236}">
                <a16:creationId xmlns:a16="http://schemas.microsoft.com/office/drawing/2014/main" id="{B8CF7D2E-64B9-47D2-84EC-73DEFABF5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4838214"/>
            <a:ext cx="770063" cy="82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using AWS ML. Machine learning is an application of… | by  Janitha Tennakoon | DataDrivenInvestor">
            <a:extLst>
              <a:ext uri="{FF2B5EF4-FFF2-40B4-BE49-F238E27FC236}">
                <a16:creationId xmlns:a16="http://schemas.microsoft.com/office/drawing/2014/main" id="{835F8BA8-AD24-4832-9052-E994BCCF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046"/>
          <a:stretch/>
        </p:blipFill>
        <p:spPr bwMode="auto">
          <a:xfrm>
            <a:off x="3602166" y="1131445"/>
            <a:ext cx="681801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oogle AI Blog: Machine Learning in the Cloud, with TensorFlow">
            <a:extLst>
              <a:ext uri="{FF2B5EF4-FFF2-40B4-BE49-F238E27FC236}">
                <a16:creationId xmlns:a16="http://schemas.microsoft.com/office/drawing/2014/main" id="{FAA2DD3C-2A7C-401D-B410-B864759A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236703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echnology Convergence Culminates in IBM Watson Machine Learning V2.0 | by  Greg Filla | Medium">
            <a:extLst>
              <a:ext uri="{FF2B5EF4-FFF2-40B4-BE49-F238E27FC236}">
                <a16:creationId xmlns:a16="http://schemas.microsoft.com/office/drawing/2014/main" id="{1F9BBAB5-C17D-436D-B00F-4A17A6FA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360262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0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Regression </a:t>
            </a:r>
            <a:r>
              <a:rPr lang="fi-FI" dirty="0" err="1"/>
              <a:t>analysis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Mathematical theory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Mathematical </a:t>
            </a:r>
            <a:r>
              <a:rPr lang="fi-FI" dirty="0" err="1"/>
              <a:t>model</a:t>
            </a:r>
            <a:r>
              <a:rPr lang="fi-FI" dirty="0"/>
              <a:t> to </a:t>
            </a:r>
            <a:r>
              <a:rPr lang="fi-FI" dirty="0" err="1"/>
              <a:t>explain</a:t>
            </a:r>
            <a:r>
              <a:rPr lang="fi-FI" dirty="0"/>
              <a:t> data </a:t>
            </a:r>
            <a:r>
              <a:rPr lang="fi-FI" dirty="0" err="1"/>
              <a:t>relations</a:t>
            </a:r>
            <a:endParaRPr lang="fi-FI" dirty="0"/>
          </a:p>
          <a:p>
            <a:pPr marL="0" indent="0">
              <a:buNone/>
            </a:pPr>
            <a:r>
              <a:rPr lang="es-ES" i="1" dirty="0">
                <a:latin typeface="LMMathItalic12-Regular"/>
              </a:rPr>
              <a:t>Y </a:t>
            </a:r>
            <a:r>
              <a:rPr lang="es-ES" dirty="0">
                <a:latin typeface="LMRoman12-Regular"/>
              </a:rPr>
              <a:t>= </a:t>
            </a:r>
            <a:r>
              <a:rPr lang="es-ES" i="1" dirty="0">
                <a:latin typeface="LMMathItalic12-Regular"/>
              </a:rPr>
              <a:t>f</a:t>
            </a:r>
            <a:r>
              <a:rPr lang="es-ES" dirty="0">
                <a:latin typeface="LMRoman12-Regular"/>
              </a:rPr>
              <a:t>(</a:t>
            </a:r>
            <a:r>
              <a:rPr lang="es-ES" i="1" dirty="0" err="1">
                <a:latin typeface="LMMathItalic12-Regular"/>
              </a:rPr>
              <a:t>X</a:t>
            </a:r>
            <a:r>
              <a:rPr lang="es-ES" i="1" dirty="0" err="1">
                <a:latin typeface="LMMathItalic8-Regular"/>
              </a:rPr>
              <a:t>m</a:t>
            </a:r>
            <a:r>
              <a:rPr lang="es-ES" i="1" dirty="0">
                <a:latin typeface="LMMathItalic12-Regular"/>
              </a:rPr>
              <a:t>, β</a:t>
            </a:r>
            <a:r>
              <a:rPr lang="es-ES" i="1" dirty="0">
                <a:latin typeface="LMMathItalic8-Regular"/>
              </a:rPr>
              <a:t>p</a:t>
            </a:r>
            <a:r>
              <a:rPr lang="es-ES" dirty="0">
                <a:latin typeface="LMRoman12-Regular"/>
              </a:rPr>
              <a:t>) + </a:t>
            </a:r>
            <a:r>
              <a:rPr lang="es-ES" i="1" dirty="0">
                <a:latin typeface="LMMathItalic12-Regular"/>
              </a:rPr>
              <a:t>ϵ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1D7B425-94D2-4961-9080-DE48C58F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685" y="1706622"/>
            <a:ext cx="5058796" cy="46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 err="1"/>
              <a:t>Principal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for </a:t>
            </a:r>
            <a:r>
              <a:rPr lang="fi-FI" dirty="0" err="1"/>
              <a:t>each</a:t>
            </a:r>
            <a:r>
              <a:rPr lang="fi-FI" dirty="0"/>
              <a:t>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 err="1"/>
              <a:t>Standardize</a:t>
            </a:r>
            <a:r>
              <a:rPr lang="fi-FI" dirty="0"/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covariance</a:t>
            </a:r>
            <a:r>
              <a:rPr lang="fi-FI" dirty="0"/>
              <a:t> </a:t>
            </a:r>
            <a:r>
              <a:rPr lang="fi-FI" dirty="0" err="1"/>
              <a:t>matrix</a:t>
            </a: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 err="1"/>
              <a:t>Resolve</a:t>
            </a:r>
            <a:r>
              <a:rPr lang="fi-FI" dirty="0"/>
              <a:t> </a:t>
            </a:r>
            <a:r>
              <a:rPr lang="fi-FI" dirty="0" err="1"/>
              <a:t>eigenvectors</a:t>
            </a:r>
            <a:r>
              <a:rPr lang="fi-FI" dirty="0"/>
              <a:t> and </a:t>
            </a:r>
            <a:r>
              <a:rPr lang="fi-FI" dirty="0" err="1"/>
              <a:t>eigenvalues</a:t>
            </a: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 err="1"/>
              <a:t>Reorient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feature </a:t>
            </a:r>
            <a:r>
              <a:rPr lang="fi-FI" dirty="0" err="1"/>
              <a:t>space</a:t>
            </a: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reconstruction</a:t>
            </a:r>
            <a:r>
              <a:rPr lang="fi-FI" dirty="0"/>
              <a:t> </a:t>
            </a:r>
            <a:r>
              <a:rPr lang="fi-FI" dirty="0" err="1"/>
              <a:t>error</a:t>
            </a:r>
            <a:endParaRPr lang="fi-FI" dirty="0"/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6"/>
            <a:ext cx="4652159" cy="376479"/>
          </a:xfrm>
        </p:spPr>
        <p:txBody>
          <a:bodyPr/>
          <a:lstStyle/>
          <a:p>
            <a:r>
              <a:rPr lang="fi-FI" dirty="0"/>
              <a:t>N-</a:t>
            </a:r>
            <a:r>
              <a:rPr lang="fi-FI" dirty="0" err="1"/>
              <a:t>gram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and feature </a:t>
            </a:r>
            <a:r>
              <a:rPr lang="fi-FI" dirty="0" err="1"/>
              <a:t>hashing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Text to numeric conversion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277994"/>
            <a:ext cx="3541816" cy="48673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latin typeface="+mn-lt"/>
              </a:rPr>
              <a:t>”</a:t>
            </a:r>
            <a:r>
              <a:rPr lang="fi-FI" sz="1400" b="0" i="1" u="none" strike="noStrike" baseline="0" dirty="0" err="1">
                <a:latin typeface="+mn-lt"/>
              </a:rPr>
              <a:t>Lorem</a:t>
            </a:r>
            <a:r>
              <a:rPr lang="fi-FI" sz="1400" b="0" i="1" u="none" strike="noStrike" baseline="0" dirty="0">
                <a:latin typeface="+mn-lt"/>
              </a:rPr>
              <a:t> </a:t>
            </a:r>
            <a:r>
              <a:rPr lang="fi-FI" sz="1400" b="0" i="1" u="none" strike="noStrike" baseline="0" dirty="0" err="1">
                <a:latin typeface="+mn-lt"/>
              </a:rPr>
              <a:t>ipsum</a:t>
            </a:r>
            <a:r>
              <a:rPr lang="fi-FI" sz="1400" b="0" i="1" u="none" strike="noStrike" baseline="0" dirty="0">
                <a:latin typeface="+mn-lt"/>
              </a:rPr>
              <a:t> </a:t>
            </a:r>
            <a:r>
              <a:rPr lang="fr-FR" sz="1400" b="0" i="1" u="none" strike="noStrike" baseline="0" dirty="0" err="1">
                <a:latin typeface="+mn-lt"/>
              </a:rPr>
              <a:t>dolor</a:t>
            </a:r>
            <a:r>
              <a:rPr lang="fr-FR" sz="1400" b="0" i="1" u="none" strike="noStrike" baseline="0" dirty="0">
                <a:latin typeface="+mn-lt"/>
              </a:rPr>
              <a:t> </a:t>
            </a:r>
            <a:r>
              <a:rPr lang="fr-FR" sz="1400" b="0" i="1" u="none" strike="noStrike" baseline="0" dirty="0" err="1">
                <a:latin typeface="+mn-lt"/>
              </a:rPr>
              <a:t>sit</a:t>
            </a:r>
            <a:r>
              <a:rPr lang="fr-FR" sz="1400" b="0" i="1" u="none" strike="noStrike" baseline="0" dirty="0">
                <a:latin typeface="+mn-lt"/>
              </a:rPr>
              <a:t> </a:t>
            </a:r>
            <a:r>
              <a:rPr lang="fr-FR" sz="1400" b="0" i="1" u="none" strike="noStrike" baseline="0" dirty="0" err="1">
                <a:latin typeface="+mn-lt"/>
              </a:rPr>
              <a:t>amet</a:t>
            </a:r>
            <a:r>
              <a:rPr lang="fr-FR" sz="1400" b="0" i="1" u="none" strike="noStrike" baseline="0" dirty="0">
                <a:latin typeface="+mn-lt"/>
              </a:rPr>
              <a:t>, </a:t>
            </a:r>
            <a:r>
              <a:rPr lang="fr-FR" sz="1400" b="0" i="1" u="none" strike="noStrike" baseline="0" dirty="0" err="1">
                <a:latin typeface="+mn-lt"/>
              </a:rPr>
              <a:t>quisquam</a:t>
            </a:r>
            <a:r>
              <a:rPr lang="fr-FR" sz="1400" b="0" i="1" u="none" strike="noStrike" baseline="0" dirty="0">
                <a:latin typeface="+mn-lt"/>
              </a:rPr>
              <a:t> est, qui </a:t>
            </a:r>
            <a:r>
              <a:rPr lang="fr-FR" sz="1400" b="0" i="1" u="none" strike="noStrike" baseline="0" dirty="0" err="1">
                <a:latin typeface="+mn-lt"/>
              </a:rPr>
              <a:t>dolor</a:t>
            </a:r>
            <a:r>
              <a:rPr lang="fr-FR" sz="1400" b="0" i="1" u="none" strike="noStrike" baseline="0" dirty="0">
                <a:latin typeface="+mn-lt"/>
              </a:rPr>
              <a:t> ipsum qui </a:t>
            </a:r>
            <a:r>
              <a:rPr lang="fr-FR" sz="1400" b="0" i="1" u="none" strike="noStrike" baseline="0" dirty="0" err="1">
                <a:latin typeface="+mn-lt"/>
              </a:rPr>
              <a:t>dolor</a:t>
            </a:r>
            <a:r>
              <a:rPr lang="fr-FR" sz="1400" b="0" i="1" u="none" strike="noStrike" baseline="0" dirty="0">
                <a:latin typeface="+mn-lt"/>
              </a:rPr>
              <a:t> </a:t>
            </a:r>
            <a:r>
              <a:rPr lang="fr-FR" sz="1400" b="0" i="1" u="none" strike="noStrike" baseline="0" dirty="0" err="1">
                <a:latin typeface="+mn-lt"/>
              </a:rPr>
              <a:t>sit</a:t>
            </a:r>
            <a:r>
              <a:rPr lang="fr-FR" sz="1400" b="0" i="1" u="none" strike="noStrike" baseline="0" dirty="0">
                <a:latin typeface="+mn-lt"/>
              </a:rPr>
              <a:t> </a:t>
            </a:r>
            <a:r>
              <a:rPr lang="fr-FR" sz="1400" b="0" i="1" u="none" strike="noStrike" baseline="0" dirty="0" err="1">
                <a:latin typeface="+mn-lt"/>
              </a:rPr>
              <a:t>amet</a:t>
            </a:r>
            <a:r>
              <a:rPr lang="fr-FR" sz="1400" b="0" i="1" u="none" strike="noStrike" baseline="0" dirty="0">
                <a:latin typeface="+mn-lt"/>
              </a:rPr>
              <a:t>.</a:t>
            </a:r>
            <a:r>
              <a:rPr lang="fi-FI" dirty="0">
                <a:latin typeface="+mn-lt"/>
              </a:rPr>
              <a:t>”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Single </a:t>
            </a:r>
            <a:r>
              <a:rPr lang="fi-FI" dirty="0" err="1">
                <a:latin typeface="+mn-lt"/>
              </a:rPr>
              <a:t>or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consecutive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words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converted</a:t>
            </a:r>
            <a:r>
              <a:rPr lang="fi-FI" dirty="0">
                <a:latin typeface="+mn-lt"/>
              </a:rPr>
              <a:t> to </a:t>
            </a:r>
            <a:r>
              <a:rPr lang="fi-FI" dirty="0" err="1">
                <a:latin typeface="+mn-lt"/>
              </a:rPr>
              <a:t>numerical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values</a:t>
            </a: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Can </a:t>
            </a:r>
            <a:r>
              <a:rPr lang="fi-FI" dirty="0" err="1">
                <a:latin typeface="+mn-lt"/>
              </a:rPr>
              <a:t>have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different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weights</a:t>
            </a:r>
            <a:endParaRPr lang="fi-FI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 err="1">
                <a:latin typeface="+mn-lt"/>
              </a:rPr>
              <a:t>Binary</a:t>
            </a:r>
            <a:r>
              <a:rPr lang="fi-FI" dirty="0">
                <a:latin typeface="+mn-lt"/>
              </a:rPr>
              <a:t> (0,1)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 err="1">
                <a:latin typeface="+mn-lt"/>
              </a:rPr>
              <a:t>Term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frequency</a:t>
            </a:r>
            <a:r>
              <a:rPr lang="fi-FI" dirty="0">
                <a:latin typeface="+mn-lt"/>
              </a:rPr>
              <a:t> (0 – 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Etc.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1 – n </a:t>
            </a:r>
            <a:r>
              <a:rPr lang="fi-FI" dirty="0" err="1">
                <a:latin typeface="+mn-lt"/>
              </a:rPr>
              <a:t>consecutive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words</a:t>
            </a:r>
            <a:endParaRPr lang="fi-FI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i-FI" dirty="0">
                <a:latin typeface="+mn-lt"/>
              </a:rPr>
              <a:t>Dictionary </a:t>
            </a:r>
          </a:p>
          <a:p>
            <a:pPr marL="0" indent="0">
              <a:buNone/>
            </a:pPr>
            <a:r>
              <a:rPr lang="fi-FI" dirty="0" err="1">
                <a:latin typeface="+mn-lt"/>
              </a:rPr>
              <a:t>Textual</a:t>
            </a:r>
            <a:r>
              <a:rPr lang="fi-FI" dirty="0">
                <a:latin typeface="+mn-lt"/>
              </a:rPr>
              <a:t> feature </a:t>
            </a:r>
            <a:r>
              <a:rPr lang="fi-FI" dirty="0" err="1">
                <a:latin typeface="+mn-lt"/>
              </a:rPr>
              <a:t>converts</a:t>
            </a:r>
            <a:r>
              <a:rPr lang="fi-FI" dirty="0">
                <a:latin typeface="+mn-lt"/>
              </a:rPr>
              <a:t> to </a:t>
            </a:r>
            <a:r>
              <a:rPr lang="fi-FI" dirty="0" err="1">
                <a:latin typeface="+mn-lt"/>
              </a:rPr>
              <a:t>numerical</a:t>
            </a:r>
            <a:r>
              <a:rPr lang="fi-FI" dirty="0">
                <a:latin typeface="+mn-lt"/>
              </a:rPr>
              <a:t>  </a:t>
            </a:r>
            <a:r>
              <a:rPr lang="fi-FI" dirty="0" err="1">
                <a:latin typeface="+mn-lt"/>
              </a:rPr>
              <a:t>features</a:t>
            </a:r>
            <a:r>
              <a:rPr lang="fi-FI" dirty="0">
                <a:latin typeface="+mn-lt"/>
              </a:rPr>
              <a:t> (&gt;n)</a:t>
            </a:r>
          </a:p>
          <a:p>
            <a:pPr marL="0" indent="0">
              <a:buNone/>
            </a:pP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 err="1">
                <a:latin typeface="+mn-lt"/>
              </a:rPr>
              <a:t>Hashing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compresses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features</a:t>
            </a: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 err="1">
                <a:latin typeface="+mn-lt"/>
              </a:rPr>
              <a:t>Save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resources</a:t>
            </a:r>
            <a:r>
              <a:rPr lang="fi-FI" dirty="0">
                <a:latin typeface="+mn-lt"/>
              </a:rPr>
              <a:t> -&gt; </a:t>
            </a:r>
            <a:r>
              <a:rPr lang="fi-FI" dirty="0" err="1">
                <a:latin typeface="+mn-lt"/>
              </a:rPr>
              <a:t>lose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information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3AD13B-89BA-4B05-AAC6-000FEEC76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72156"/>
              </p:ext>
            </p:extLst>
          </p:nvPr>
        </p:nvGraphicFramePr>
        <p:xfrm>
          <a:off x="5018315" y="1272916"/>
          <a:ext cx="695352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09730082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8538778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51950047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21045130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600581000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24344953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 err="1"/>
                        <a:t>Lorem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ipsum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dolor</a:t>
                      </a:r>
                      <a:r>
                        <a:rPr lang="fi-FI" sz="700" dirty="0"/>
                        <a:t>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sit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amet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quisquam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est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qui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dolor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ipsum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qui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dolor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sit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amet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6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7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906A2EF-E656-4A07-AB62-91927FC17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22155"/>
              </p:ext>
            </p:extLst>
          </p:nvPr>
        </p:nvGraphicFramePr>
        <p:xfrm>
          <a:off x="5011044" y="2289876"/>
          <a:ext cx="2286342" cy="3069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043">
                  <a:extLst>
                    <a:ext uri="{9D8B030D-6E8A-4147-A177-3AD203B41FA5}">
                      <a16:colId xmlns:a16="http://schemas.microsoft.com/office/drawing/2014/main" val="841473402"/>
                    </a:ext>
                  </a:extLst>
                </a:gridCol>
                <a:gridCol w="670956">
                  <a:extLst>
                    <a:ext uri="{9D8B030D-6E8A-4147-A177-3AD203B41FA5}">
                      <a16:colId xmlns:a16="http://schemas.microsoft.com/office/drawing/2014/main" val="233905746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124556068"/>
                    </a:ext>
                  </a:extLst>
                </a:gridCol>
              </a:tblGrid>
              <a:tr h="186777">
                <a:tc>
                  <a:txBody>
                    <a:bodyPr/>
                    <a:lstStyle/>
                    <a:p>
                      <a:r>
                        <a:rPr lang="fi-FI" sz="9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Unigram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Bigram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1431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Lorem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lorem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ipsum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93022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Ipsum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ipsum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dolor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2375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Dolor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dolor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sit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8777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Sit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sit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amet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4327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 err="1"/>
                        <a:t>Amet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 err="1"/>
                        <a:t>amet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quisquam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775941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Quisquam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quisquam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est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49288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Est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est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qui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6736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Qui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qui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dolor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108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dolor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ipsum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865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ipsum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qui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5610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AFC8BDF-FB03-4D17-AF1D-3975CD7B9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6850"/>
              </p:ext>
            </p:extLst>
          </p:nvPr>
        </p:nvGraphicFramePr>
        <p:xfrm>
          <a:off x="7741040" y="3076753"/>
          <a:ext cx="397344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 err="1"/>
                        <a:t>Lorem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ipsum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dolor</a:t>
                      </a:r>
                      <a:r>
                        <a:rPr lang="fi-FI" sz="700" dirty="0"/>
                        <a:t>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sit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amet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quisquam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est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qui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D4194869-D584-4375-96EC-6A53E7D9B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93668"/>
              </p:ext>
            </p:extLst>
          </p:nvPr>
        </p:nvGraphicFramePr>
        <p:xfrm>
          <a:off x="8698724" y="4756696"/>
          <a:ext cx="2058072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518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Feature 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3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4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318FF4F5-DF31-4B29-95DB-B774055E2B5C}"/>
              </a:ext>
            </a:extLst>
          </p:cNvPr>
          <p:cNvSpPr/>
          <p:nvPr/>
        </p:nvSpPr>
        <p:spPr>
          <a:xfrm>
            <a:off x="9142378" y="2097012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5D07FF7-9A09-493F-B375-89F12C4B2D8D}"/>
              </a:ext>
            </a:extLst>
          </p:cNvPr>
          <p:cNvSpPr/>
          <p:nvPr/>
        </p:nvSpPr>
        <p:spPr>
          <a:xfrm>
            <a:off x="9142378" y="3981585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4861F2-FE4F-441D-AD65-D48209513688}"/>
              </a:ext>
            </a:extLst>
          </p:cNvPr>
          <p:cNvSpPr/>
          <p:nvPr/>
        </p:nvSpPr>
        <p:spPr>
          <a:xfrm>
            <a:off x="4124188" y="1272916"/>
            <a:ext cx="533083" cy="4846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2C959-3B48-4A7D-ACFB-A76AA5D63026}"/>
              </a:ext>
            </a:extLst>
          </p:cNvPr>
          <p:cNvSpPr txBox="1"/>
          <p:nvPr/>
        </p:nvSpPr>
        <p:spPr>
          <a:xfrm>
            <a:off x="5018315" y="2063117"/>
            <a:ext cx="2279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1400" dirty="0" err="1">
                <a:latin typeface="Arial" panose="020B0604020202020204" pitchFamily="34" charset="0"/>
              </a:rPr>
              <a:t>Unigram</a:t>
            </a:r>
            <a:r>
              <a:rPr lang="fi-FI" sz="1400" dirty="0">
                <a:latin typeface="Arial" panose="020B0604020202020204" pitchFamily="34" charset="0"/>
              </a:rPr>
              <a:t> &amp; </a:t>
            </a:r>
            <a:r>
              <a:rPr lang="fi-FI" sz="1400" dirty="0" err="1">
                <a:latin typeface="Arial" panose="020B0604020202020204" pitchFamily="34" charset="0"/>
              </a:rPr>
              <a:t>Bigram</a:t>
            </a:r>
            <a:r>
              <a:rPr lang="fi-FI" sz="1400" dirty="0">
                <a:latin typeface="Arial" panose="020B0604020202020204" pitchFamily="34" charset="0"/>
              </a:rPr>
              <a:t> </a:t>
            </a:r>
            <a:r>
              <a:rPr lang="fi-FI" sz="1400" dirty="0" err="1">
                <a:latin typeface="Arial" panose="020B0604020202020204" pitchFamily="34" charset="0"/>
              </a:rPr>
              <a:t>dictionary</a:t>
            </a:r>
            <a:endParaRPr lang="fi-FI" sz="1400" dirty="0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5240-41C1-4FA3-B05E-EC3BE1B7FB1E}"/>
              </a:ext>
            </a:extLst>
          </p:cNvPr>
          <p:cNvSpPr txBox="1"/>
          <p:nvPr/>
        </p:nvSpPr>
        <p:spPr>
          <a:xfrm>
            <a:off x="7562884" y="1018277"/>
            <a:ext cx="1864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 err="1">
                <a:latin typeface="Arial" panose="020B0604020202020204" pitchFamily="34" charset="0"/>
              </a:rPr>
              <a:t>Unigram</a:t>
            </a:r>
            <a:r>
              <a:rPr lang="fi-FI" sz="1400" dirty="0">
                <a:latin typeface="Arial" panose="020B0604020202020204" pitchFamily="34" charset="0"/>
              </a:rPr>
              <a:t> </a:t>
            </a:r>
            <a:r>
              <a:rPr lang="fi-FI" sz="1400" dirty="0" err="1">
                <a:latin typeface="Arial" panose="020B0604020202020204" pitchFamily="34" charset="0"/>
              </a:rPr>
              <a:t>representation</a:t>
            </a:r>
            <a:endParaRPr lang="fi-FI" sz="1400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A57B-40D2-474E-B555-D0B0F65E5035}"/>
              </a:ext>
            </a:extLst>
          </p:cNvPr>
          <p:cNvSpPr txBox="1"/>
          <p:nvPr/>
        </p:nvSpPr>
        <p:spPr>
          <a:xfrm>
            <a:off x="8519446" y="2807049"/>
            <a:ext cx="24166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 err="1">
                <a:latin typeface="Arial" panose="020B0604020202020204" pitchFamily="34" charset="0"/>
              </a:rPr>
              <a:t>Term</a:t>
            </a:r>
            <a:r>
              <a:rPr lang="fi-FI" sz="1400" dirty="0">
                <a:latin typeface="Arial" panose="020B0604020202020204" pitchFamily="34" charset="0"/>
              </a:rPr>
              <a:t> </a:t>
            </a:r>
            <a:r>
              <a:rPr lang="fi-FI" sz="1400" dirty="0" err="1">
                <a:latin typeface="Arial" panose="020B0604020202020204" pitchFamily="34" charset="0"/>
              </a:rPr>
              <a:t>frequency</a:t>
            </a:r>
            <a:r>
              <a:rPr lang="fi-FI" sz="1400" dirty="0">
                <a:latin typeface="Arial" panose="020B0604020202020204" pitchFamily="34" charset="0"/>
              </a:rPr>
              <a:t> </a:t>
            </a:r>
            <a:r>
              <a:rPr lang="fi-FI" sz="1400" dirty="0" err="1">
                <a:latin typeface="Arial" panose="020B0604020202020204" pitchFamily="34" charset="0"/>
              </a:rPr>
              <a:t>representation</a:t>
            </a:r>
            <a:endParaRPr lang="fi-FI" sz="1400" dirty="0"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41DCD-7B36-4FF0-968B-05D590F74F69}"/>
              </a:ext>
            </a:extLst>
          </p:cNvPr>
          <p:cNvSpPr txBox="1"/>
          <p:nvPr/>
        </p:nvSpPr>
        <p:spPr>
          <a:xfrm>
            <a:off x="8477261" y="5398231"/>
            <a:ext cx="263929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 err="1">
                <a:latin typeface="Arial" panose="020B0604020202020204" pitchFamily="34" charset="0"/>
              </a:rPr>
              <a:t>Hashed</a:t>
            </a:r>
            <a:r>
              <a:rPr lang="fi-FI" sz="1400" dirty="0">
                <a:latin typeface="Arial" panose="020B0604020202020204" pitchFamily="34" charset="0"/>
              </a:rPr>
              <a:t> </a:t>
            </a:r>
            <a:r>
              <a:rPr lang="fi-FI" sz="1400" dirty="0" err="1">
                <a:latin typeface="Arial" panose="020B0604020202020204" pitchFamily="34" charset="0"/>
              </a:rPr>
              <a:t>features</a:t>
            </a:r>
            <a:r>
              <a:rPr lang="fi-FI" sz="1400" dirty="0">
                <a:latin typeface="Arial" panose="020B0604020202020204" pitchFamily="34" charset="0"/>
              </a:rPr>
              <a:t> (</a:t>
            </a:r>
            <a:r>
              <a:rPr lang="fi-FI" sz="1400" dirty="0" err="1">
                <a:latin typeface="Arial" panose="020B0604020202020204" pitchFamily="34" charset="0"/>
              </a:rPr>
              <a:t>sum</a:t>
            </a:r>
            <a:r>
              <a:rPr lang="fi-FI" sz="1400" dirty="0">
                <a:latin typeface="Arial" panose="020B0604020202020204" pitchFamily="34" charset="0"/>
              </a:rPr>
              <a:t> per </a:t>
            </a:r>
            <a:r>
              <a:rPr lang="fi-FI" sz="1400" dirty="0" err="1">
                <a:latin typeface="Arial" panose="020B0604020202020204" pitchFamily="34" charset="0"/>
              </a:rPr>
              <a:t>mean</a:t>
            </a:r>
            <a:r>
              <a:rPr lang="fi-FI" sz="1400" dirty="0"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0F9CB7-931C-4950-A787-45F04F252AC9}"/>
              </a:ext>
            </a:extLst>
          </p:cNvPr>
          <p:cNvCxnSpPr/>
          <p:nvPr/>
        </p:nvCxnSpPr>
        <p:spPr>
          <a:xfrm>
            <a:off x="7741040" y="3679093"/>
            <a:ext cx="957684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D278E-B65E-4D5D-B3A2-5CC6FCC49AA5}"/>
              </a:ext>
            </a:extLst>
          </p:cNvPr>
          <p:cNvCxnSpPr>
            <a:cxnSpLocks/>
          </p:cNvCxnSpPr>
          <p:nvPr/>
        </p:nvCxnSpPr>
        <p:spPr>
          <a:xfrm>
            <a:off x="8770076" y="3679093"/>
            <a:ext cx="427363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37DF80-20FB-499F-9AB4-D5C44EDB2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727760" y="3679093"/>
            <a:ext cx="0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D23B1E-5FC8-49B1-94B6-9B2FBECA6CDE}"/>
              </a:ext>
            </a:extLst>
          </p:cNvPr>
          <p:cNvCxnSpPr>
            <a:cxnSpLocks/>
          </p:cNvCxnSpPr>
          <p:nvPr/>
        </p:nvCxnSpPr>
        <p:spPr>
          <a:xfrm flipH="1">
            <a:off x="10258082" y="3679093"/>
            <a:ext cx="498714" cy="108453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30B2F1-63B3-4EE1-AE3F-02A04A5C3937}"/>
              </a:ext>
            </a:extLst>
          </p:cNvPr>
          <p:cNvCxnSpPr>
            <a:cxnSpLocks/>
          </p:cNvCxnSpPr>
          <p:nvPr/>
        </p:nvCxnSpPr>
        <p:spPr>
          <a:xfrm flipH="1">
            <a:off x="10756796" y="3664028"/>
            <a:ext cx="957684" cy="109960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Robotic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automation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Samlink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66528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 err="1"/>
              <a:t>UiPath</a:t>
            </a:r>
            <a:r>
              <a:rPr lang="fi-FI" dirty="0"/>
              <a:t> </a:t>
            </a:r>
            <a:r>
              <a:rPr lang="fi-FI" dirty="0" err="1"/>
              <a:t>technology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 err="1"/>
              <a:t>Term</a:t>
            </a:r>
            <a:r>
              <a:rPr lang="fi-FI" dirty="0"/>
              <a:t> </a:t>
            </a:r>
            <a:r>
              <a:rPr lang="fi-FI" dirty="0" err="1"/>
              <a:t>hierarchy</a:t>
            </a:r>
            <a:r>
              <a:rPr lang="fi-FI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 err="1"/>
              <a:t>Orchestrator</a:t>
            </a:r>
            <a:r>
              <a:rPr lang="fi-FI" dirty="0"/>
              <a:t> </a:t>
            </a:r>
            <a:r>
              <a:rPr lang="fi-FI" dirty="0" err="1"/>
              <a:t>supervises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 err="1"/>
              <a:t>Automation</a:t>
            </a:r>
            <a:r>
              <a:rPr lang="fi-FI" dirty="0"/>
              <a:t> = </a:t>
            </a:r>
            <a:r>
              <a:rPr lang="fi-FI" dirty="0" err="1"/>
              <a:t>instructions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Workstation</a:t>
            </a:r>
            <a:r>
              <a:rPr lang="fi-FI" dirty="0"/>
              <a:t> </a:t>
            </a:r>
            <a:r>
              <a:rPr lang="fi-FI" dirty="0" err="1"/>
              <a:t>holds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u="sng" dirty="0" err="1"/>
              <a:t>agent</a:t>
            </a:r>
            <a:endParaRPr lang="fi-FI" u="sng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Agent</a:t>
            </a:r>
            <a:r>
              <a:rPr lang="fi-FI" dirty="0"/>
              <a:t> </a:t>
            </a:r>
            <a:r>
              <a:rPr lang="fi-FI" dirty="0" err="1"/>
              <a:t>responsible</a:t>
            </a:r>
            <a:r>
              <a:rPr lang="fi-FI" dirty="0"/>
              <a:t> for </a:t>
            </a:r>
            <a:r>
              <a:rPr lang="fi-FI" u="sng" dirty="0" err="1"/>
              <a:t>automation</a:t>
            </a:r>
            <a:r>
              <a:rPr lang="fi-FI" u="sng" dirty="0"/>
              <a:t> </a:t>
            </a:r>
            <a:r>
              <a:rPr lang="fi-FI" u="sng" dirty="0" err="1"/>
              <a:t>execution</a:t>
            </a:r>
            <a:endParaRPr lang="fi-FI" u="sng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One </a:t>
            </a:r>
            <a:r>
              <a:rPr lang="fi-FI" dirty="0" err="1"/>
              <a:t>automation</a:t>
            </a:r>
            <a:r>
              <a:rPr lang="fi-FI" dirty="0"/>
              <a:t> at a </a:t>
            </a:r>
            <a:r>
              <a:rPr lang="fi-FI" dirty="0" err="1"/>
              <a:t>time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 err="1"/>
              <a:t>Agent</a:t>
            </a:r>
            <a:r>
              <a:rPr lang="fi-FI" dirty="0"/>
              <a:t> </a:t>
            </a:r>
            <a:r>
              <a:rPr lang="fi-FI" dirty="0" err="1"/>
              <a:t>communicates</a:t>
            </a:r>
            <a:r>
              <a:rPr lang="fi-FI" dirty="0"/>
              <a:t> to </a:t>
            </a:r>
            <a:r>
              <a:rPr lang="fi-FI" dirty="0" err="1"/>
              <a:t>Orchestrator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runtime</a:t>
            </a: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 err="1"/>
              <a:t>Logs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3C0D23-14ED-4815-A3DC-12B031BF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56217"/>
            <a:ext cx="6464365" cy="58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</a:t>
            </a:r>
            <a:r>
              <a:rPr lang="fi-FI" dirty="0" err="1"/>
              <a:t>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Hide to crowd</a:t>
            </a:r>
          </a:p>
          <a:p>
            <a:r>
              <a:rPr lang="en-US" dirty="0"/>
              <a:t>Does not work for unique info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 some information</a:t>
            </a:r>
          </a:p>
          <a:p>
            <a:r>
              <a:rPr lang="en-US" dirty="0"/>
              <a:t>Data instances are “grouped”</a:t>
            </a:r>
          </a:p>
          <a:p>
            <a:r>
              <a:rPr lang="en-US" dirty="0"/>
              <a:t>Possible to identify individuals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Sensitive data removal</a:t>
            </a:r>
          </a:p>
          <a:p>
            <a:r>
              <a:rPr lang="en-US" dirty="0"/>
              <a:t>Deletes all identifying data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Loses individualizing information</a:t>
            </a:r>
          </a:p>
          <a:p>
            <a:r>
              <a:rPr lang="en-US" dirty="0"/>
              <a:t>Two data instances cannot be differentiated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K-Anonymization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Anonymization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7438335-EEBC-499F-B05A-43EA0C23924E}"/>
              </a:ext>
            </a:extLst>
          </p:cNvPr>
          <p:cNvSpPr/>
          <p:nvPr/>
        </p:nvSpPr>
        <p:spPr>
          <a:xfrm>
            <a:off x="8720389" y="102037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DC53671-90D3-47BD-B0A0-FC4094447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79119"/>
              </p:ext>
            </p:extLst>
          </p:nvPr>
        </p:nvGraphicFramePr>
        <p:xfrm>
          <a:off x="1907310" y="4110072"/>
          <a:ext cx="5407890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81578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1081578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1081578">
                  <a:extLst>
                    <a:ext uri="{9D8B030D-6E8A-4147-A177-3AD203B41FA5}">
                      <a16:colId xmlns:a16="http://schemas.microsoft.com/office/drawing/2014/main" val="3955492656"/>
                    </a:ext>
                  </a:extLst>
                </a:gridCol>
                <a:gridCol w="1081578">
                  <a:extLst>
                    <a:ext uri="{9D8B030D-6E8A-4147-A177-3AD203B41FA5}">
                      <a16:colId xmlns:a16="http://schemas.microsoft.com/office/drawing/2014/main" val="2874208430"/>
                    </a:ext>
                  </a:extLst>
                </a:gridCol>
                <a:gridCol w="1081578">
                  <a:extLst>
                    <a:ext uri="{9D8B030D-6E8A-4147-A177-3AD203B41FA5}">
                      <a16:colId xmlns:a16="http://schemas.microsoft.com/office/drawing/2014/main" val="2318672931"/>
                    </a:ext>
                  </a:extLst>
                </a:gridCol>
              </a:tblGrid>
              <a:tr h="213151">
                <a:tc>
                  <a:txBody>
                    <a:bodyPr/>
                    <a:lstStyle/>
                    <a:p>
                      <a:r>
                        <a:rPr lang="fi-FI" dirty="0" err="1"/>
                        <a:t>Name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Address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213151">
                <a:tc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213151">
                <a:tc gridSpan="5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13151">
                <a:tc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002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materials and methods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03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Support ticket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RPA log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anonymization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Azure cloud resources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Azure ML Studio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6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Support </a:t>
            </a:r>
            <a:r>
              <a:rPr lang="fi-FI" dirty="0" err="1"/>
              <a:t>ticket</a:t>
            </a:r>
            <a:r>
              <a:rPr lang="fi-FI" dirty="0"/>
              <a:t>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Technical support requests from customers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 err="1"/>
              <a:t>Customers</a:t>
            </a:r>
            <a:r>
              <a:rPr lang="fi-FI" dirty="0"/>
              <a:t> </a:t>
            </a:r>
            <a:r>
              <a:rPr lang="fi-FI" dirty="0" err="1"/>
              <a:t>encounter</a:t>
            </a:r>
            <a:r>
              <a:rPr lang="fi-FI" dirty="0"/>
              <a:t> a </a:t>
            </a:r>
            <a:r>
              <a:rPr lang="fi-FI" dirty="0" err="1"/>
              <a:t>problem</a:t>
            </a:r>
            <a:endParaRPr lang="fi-FI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 err="1"/>
              <a:t>Email</a:t>
            </a:r>
            <a:r>
              <a:rPr lang="fi-FI" dirty="0"/>
              <a:t> to support team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Direct to </a:t>
            </a:r>
            <a:r>
              <a:rPr lang="fi-FI" dirty="0" err="1"/>
              <a:t>developer</a:t>
            </a:r>
            <a:r>
              <a:rPr lang="fi-FI" dirty="0"/>
              <a:t>/</a:t>
            </a:r>
            <a:r>
              <a:rPr lang="fi-FI" dirty="0" err="1"/>
              <a:t>maintainer</a:t>
            </a:r>
            <a:r>
              <a:rPr lang="fi-FI" dirty="0"/>
              <a:t> team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Business </a:t>
            </a:r>
            <a:r>
              <a:rPr lang="fi-FI" dirty="0" err="1"/>
              <a:t>critical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Possibly</a:t>
            </a:r>
            <a:r>
              <a:rPr lang="fi-FI" dirty="0"/>
              <a:t> </a:t>
            </a:r>
            <a:r>
              <a:rPr lang="fi-FI" dirty="0" err="1"/>
              <a:t>sensitive</a:t>
            </a:r>
            <a:r>
              <a:rPr lang="fi-FI" dirty="0"/>
              <a:t> </a:t>
            </a:r>
            <a:r>
              <a:rPr lang="fi-FI" dirty="0" err="1"/>
              <a:t>end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timestamps</a:t>
            </a:r>
            <a:r>
              <a:rPr lang="fi-FI" dirty="0"/>
              <a:t> </a:t>
            </a:r>
            <a:r>
              <a:rPr lang="fi-FI" dirty="0" err="1"/>
              <a:t>usable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CSV </a:t>
            </a:r>
            <a:r>
              <a:rPr lang="fi-FI" dirty="0" err="1"/>
              <a:t>list</a:t>
            </a:r>
            <a:r>
              <a:rPr lang="fi-FI" dirty="0"/>
              <a:t> of </a:t>
            </a:r>
            <a:r>
              <a:rPr lang="fi-FI" dirty="0" err="1"/>
              <a:t>timestamps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6088083" y="712673"/>
            <a:ext cx="2161762" cy="517064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</a:rPr>
              <a:t>timestamp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2022-01-20T11:36:00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2022-01-19T08:26:00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2022-01-17T13:08:00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2022-01-14T13:36:00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2022-01-12T08:16:00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2022-01-11T16:21:00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2022-01-03T12:34:00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2021-12-29T14:34:00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2021-12-28T11:23:00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2021-12-22T14:14:00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2021-12-21T16:19:00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2021-12-21T07:42:00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2021-12-20T12:28:00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2021-12-20T11:47:00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2021-12-16T13:40:00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2021-12-16T09:02:00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2021-12-15T10:34:00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2021-12-15T08:38:00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82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RPA </a:t>
            </a:r>
            <a:r>
              <a:rPr lang="fi-FI" dirty="0" err="1"/>
              <a:t>log</a:t>
            </a:r>
            <a:r>
              <a:rPr lang="fi-FI" dirty="0"/>
              <a:t>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Inconsistent, merged data types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SQL </a:t>
            </a:r>
            <a:r>
              <a:rPr lang="fi-FI" dirty="0" err="1"/>
              <a:t>database</a:t>
            </a:r>
            <a:endParaRPr lang="fi-FI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 err="1"/>
              <a:t>Exported</a:t>
            </a:r>
            <a:r>
              <a:rPr lang="fi-FI" dirty="0"/>
              <a:t> to CSV-</a:t>
            </a:r>
            <a:r>
              <a:rPr lang="fi-FI" dirty="0" err="1"/>
              <a:t>format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 err="1"/>
              <a:t>Few</a:t>
            </a:r>
            <a:r>
              <a:rPr lang="fi-FI" dirty="0"/>
              <a:t> </a:t>
            </a:r>
            <a:r>
              <a:rPr lang="fi-FI" dirty="0" err="1"/>
              <a:t>standard</a:t>
            </a:r>
            <a:r>
              <a:rPr lang="fi-FI" dirty="0"/>
              <a:t> </a:t>
            </a:r>
            <a:r>
              <a:rPr lang="fi-FI" dirty="0" err="1"/>
              <a:t>fields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”</a:t>
            </a:r>
            <a:r>
              <a:rPr lang="fi-FI" dirty="0" err="1"/>
              <a:t>message</a:t>
            </a:r>
            <a:r>
              <a:rPr lang="fi-FI" dirty="0"/>
              <a:t>” </a:t>
            </a:r>
            <a:r>
              <a:rPr lang="fi-FI" dirty="0" err="1"/>
              <a:t>holds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error</a:t>
            </a:r>
            <a:r>
              <a:rPr lang="fi-FI" dirty="0"/>
              <a:t> </a:t>
            </a:r>
            <a:r>
              <a:rPr lang="fi-FI" dirty="0" err="1"/>
              <a:t>message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”</a:t>
            </a:r>
            <a:r>
              <a:rPr lang="fi-FI" dirty="0" err="1"/>
              <a:t>rawmessage</a:t>
            </a:r>
            <a:r>
              <a:rPr lang="fi-FI" dirty="0"/>
              <a:t>” </a:t>
            </a:r>
            <a:r>
              <a:rPr lang="fi-FI" dirty="0" err="1"/>
              <a:t>includes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datatable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and </a:t>
            </a:r>
            <a:r>
              <a:rPr lang="fi-FI" dirty="0" err="1"/>
              <a:t>more</a:t>
            </a:r>
            <a:endParaRPr lang="fi-FI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JSON </a:t>
            </a:r>
            <a:r>
              <a:rPr lang="fi-FI" dirty="0" err="1"/>
              <a:t>formatted</a:t>
            </a:r>
            <a:r>
              <a:rPr lang="fi-FI" dirty="0"/>
              <a:t> data 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Machine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CSV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structured</a:t>
            </a:r>
            <a:r>
              <a:rPr lang="fi-FI" dirty="0"/>
              <a:t>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 err="1"/>
              <a:t>Unusable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preprocessing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4358244" y="213756"/>
            <a:ext cx="7255823" cy="6355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fr-FR" sz="500" dirty="0">
                <a:solidFill>
                  <a:schemeClr val="accent3"/>
                </a:solidFill>
                <a:latin typeface="Arial" panose="020B0604020202020204" pitchFamily="34" charset="0"/>
              </a:rPr>
              <a:t>"</a:t>
            </a:r>
            <a:r>
              <a:rPr lang="fr-FR" sz="800" dirty="0">
                <a:solidFill>
                  <a:schemeClr val="accent3"/>
                </a:solidFill>
                <a:latin typeface="Arial" panose="020B0604020202020204" pitchFamily="34" charset="0"/>
              </a:rPr>
              <a:t>OrganizationUnitId","TenantId","TimeStamp","Level","ProcessName","JobKey","RobotName","Message","RawMessage","MachineId"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PM","4","rpa-bank-020-lainahakemuksien-tietojen-siirto_Samlink Production", "b03cfd05-1807-45e7-b962-c9d95e49a3fc","RPA-RPP-4","System.IO.IOException: The process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cannot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the file    'W:\RPA\BANK\020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lainahakemuksien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tietojen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siirto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\prod\Config.xlsx'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because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it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is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being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used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by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another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process. at System.IO.__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Error.WinIOError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(Int32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errorCode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maybeFullPath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)    at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System.IO.FileStream.Init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rights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useRights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FileOptions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options, SECURITY_ATTRIBUTES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secAttrs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msgPath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bFromProxy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Boolean)","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System.IO.IOException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: The process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cannot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the file 'W:\\RPA\\BANK\\020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lainahakemuksien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tietojen</a:t>
            </a:r>
            <a:endParaRPr lang="fr-FR" sz="5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siirto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\\prod\\Config.xlsx'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because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it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is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being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by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another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process.\r\n   at System.IO.__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Error.WinIOError</a:t>
            </a:r>
            <a:endParaRPr lang="fr-FR" sz="5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(Int32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errorCode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maybeFullPath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System.IO.FileStream.Init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rights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useRights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FileOptions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options,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SECURITY_ATTRIBUTES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secAttrs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msgPath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bFromProxy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useLongPath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checkHost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at System.IO.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FileStream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..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FileOptions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options,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msgPath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bFromProxy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System.IO.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FileStream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..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useAsync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 [...]   at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System.Activities.Runtime.ActivityExecutor.ExecuteActivityWorkItem.ExecuteBody(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ActivityExecutor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executor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BookmarkManager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bookmarkManager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Location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resultLocation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level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logType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timeStamp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fingerprint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"5ebb011b-fb3d-402a-8024-79a21e6629c9",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windowsIdentity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"LOCAL\\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processVersion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jobId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robotName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GlobalHandler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PM","0","rpa-bank-020-lainahakemuksien-tietojen-siirto_Samlink Production", "b03cfd05-1807-45e7-b962-c9d95e49a3fc","RPA-RPP-4","Log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Error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Executing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"Log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Executing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level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Verbose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logType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"Default",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timeStamp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fingerprint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"3c68aacf-dd4c-4ad4-8045-043e72b35bb7",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windowsIdentity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"LOCAL\\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processVersion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jobId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robotName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GlobalHandler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activityInfo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"Activity":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UiPath.Core.Activities.LogMessage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DisplayName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"Log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"State":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Executing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"Variables":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answer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retry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HetuFound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"False",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FilteredException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},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"Arguments":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"Message":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System.IO.IOException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: The process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cannot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the file 'W:\\RPA\\BANK\\020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lainahakemuksien</a:t>
            </a:r>
            <a:endParaRPr lang="fr-FR" sz="5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tietojen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siirto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\\prod\\Config.xlsx'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because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it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is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being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by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another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process.\r\n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__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Error.WinIOError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errorCode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maybeFullPath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System.IO.FileStream.Init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rights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useRights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FileOptions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options, SECURITY_ATTRIBUTES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secAttrs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msgPath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bFromProxy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useLongPath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checkHost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System.IO.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FileStream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..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FileOptions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options,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msgPath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bFromProxy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System.IO.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FileStream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..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endParaRPr lang="fr-FR" sz="5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useAsync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MS.Internal.IO.Zip.ZipArchive.OpenOnFile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streaming)\r\n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"5","5","8/11/2021 10:14:26 PM","3","rpa-bank-011-ott-valmistelu-4503","5186baa6-6f2d-4cc0-8001-a78f518579fb", "RPA-RPP-1-4503","Screenshot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saved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at: G:\Robotiikka\011 OTT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Valmis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\prod\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Screensh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\ExceptionScreenshot_.011426.png","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"Screenshot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saved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at: G:\\Robotiikka\\011 OTT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Valmis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\\prod\\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Screensh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\\ExceptionScreenshot_.011426.png",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level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"Warning",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logType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timeStamp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"2021-08-12T01:14:26.3516259+03:00",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fingerprint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"3ced557c-7a73-4e0c-bd73-1759fbbd8cca",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windowsIdentity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"LOCAL\\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"T4690K3336",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"rpa-bank-011-ott-valmistelu-4503",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processVersion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"1.6.7769.24916",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jobId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"5186baa6-6f2d-4cc0-8001-a78f518579fb",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robotName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"RPA-RPP-1-4503",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38,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organizationUnitId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5,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TakeScreenshot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logF_BusinessProcessName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"rpa-bank-011-OTT-valmistelu"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","38"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1B7B1-BEF2-43C5-9D44-A83E669E2E7D}"/>
              </a:ext>
            </a:extLst>
          </p:cNvPr>
          <p:cNvSpPr/>
          <p:nvPr/>
        </p:nvSpPr>
        <p:spPr>
          <a:xfrm>
            <a:off x="2686793" y="3176281"/>
            <a:ext cx="172192" cy="172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29554-B77D-4D04-9023-D107E39FC1A9}"/>
              </a:ext>
            </a:extLst>
          </p:cNvPr>
          <p:cNvSpPr/>
          <p:nvPr/>
        </p:nvSpPr>
        <p:spPr>
          <a:xfrm>
            <a:off x="2856016" y="1668482"/>
            <a:ext cx="172193" cy="172193"/>
          </a:xfrm>
          <a:prstGeom prst="ellipse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5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Data </a:t>
            </a:r>
            <a:r>
              <a:rPr lang="fi-FI" dirty="0" err="1"/>
              <a:t>anonymization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Find-and-replace sensitive information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 err="1"/>
              <a:t>Regex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thinkable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types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 err="1"/>
              <a:t>Replace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general </a:t>
            </a:r>
            <a:r>
              <a:rPr lang="fi-FI" dirty="0" err="1"/>
              <a:t>tokens</a:t>
            </a:r>
            <a:endParaRPr lang="fi-FI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Conserve the type of information sanitized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E.g. 1010AddressZip0101, 101088420101 (BBAN)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4E0139-2B8E-4AF3-9C3E-83A54908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91" y="294477"/>
            <a:ext cx="6413359" cy="62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86076-33C2-DD44-955F-9157FA2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50" y="1169900"/>
            <a:ext cx="1042290" cy="4316500"/>
          </a:xfrm>
        </p:spPr>
        <p:txBody>
          <a:bodyPr/>
          <a:lstStyle/>
          <a:p>
            <a:r>
              <a:rPr lang="en-US" dirty="0"/>
              <a:t>01</a:t>
            </a:r>
          </a:p>
          <a:p>
            <a:r>
              <a:rPr lang="en-US" dirty="0"/>
              <a:t>02</a:t>
            </a:r>
          </a:p>
          <a:p>
            <a:r>
              <a:rPr lang="en-US" dirty="0"/>
              <a:t>03</a:t>
            </a:r>
          </a:p>
          <a:p>
            <a:r>
              <a:rPr lang="en-US" dirty="0"/>
              <a:t>04</a:t>
            </a:r>
          </a:p>
          <a:p>
            <a:r>
              <a:rPr lang="en-US" dirty="0"/>
              <a:t>05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2591-674B-5F4E-9E23-BAC96119B17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514894" y="1169899"/>
            <a:ext cx="9149148" cy="4222537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 </a:t>
            </a:r>
          </a:p>
          <a:p>
            <a:r>
              <a:rPr lang="en-US" dirty="0"/>
              <a:t>Research material and methods </a:t>
            </a:r>
          </a:p>
          <a:p>
            <a:r>
              <a:rPr lang="en-US" dirty="0"/>
              <a:t>Machine learning pipeline structure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008C5A-09BF-DE4A-87F0-02FD4079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5409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 err="1"/>
              <a:t>Azure</a:t>
            </a:r>
            <a:r>
              <a:rPr lang="fi-FI" dirty="0"/>
              <a:t> </a:t>
            </a:r>
            <a:r>
              <a:rPr lang="fi-FI" dirty="0" err="1"/>
              <a:t>resources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Component hierarchy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Storage for </a:t>
            </a:r>
            <a:r>
              <a:rPr lang="fi-FI" dirty="0" err="1"/>
              <a:t>training</a:t>
            </a:r>
            <a:r>
              <a:rPr lang="fi-FI" dirty="0"/>
              <a:t> data and </a:t>
            </a:r>
            <a:r>
              <a:rPr lang="fi-FI" dirty="0" err="1"/>
              <a:t>results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Private </a:t>
            </a:r>
            <a:r>
              <a:rPr lang="fi-FI" dirty="0" err="1"/>
              <a:t>endpoint</a:t>
            </a:r>
            <a:r>
              <a:rPr lang="fi-FI" dirty="0"/>
              <a:t> and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interface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connecting</a:t>
            </a:r>
            <a:r>
              <a:rPr lang="fi-FI" dirty="0"/>
              <a:t> ML Studio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b="1" dirty="0" err="1"/>
              <a:t>Azure</a:t>
            </a:r>
            <a:r>
              <a:rPr lang="fi-FI" b="1" dirty="0"/>
              <a:t> ML Studio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Computing </a:t>
            </a:r>
            <a:r>
              <a:rPr lang="fi-FI" dirty="0" err="1"/>
              <a:t>cluster</a:t>
            </a:r>
            <a:endParaRPr lang="fi-FI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1 – n </a:t>
            </a:r>
            <a:r>
              <a:rPr lang="fi-FI" dirty="0" err="1"/>
              <a:t>computing</a:t>
            </a:r>
            <a:r>
              <a:rPr lang="fi-FI" dirty="0"/>
              <a:t> </a:t>
            </a:r>
            <a:r>
              <a:rPr lang="fi-FI" dirty="0" err="1"/>
              <a:t>nodes</a:t>
            </a:r>
            <a:endParaRPr lang="fi-FI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vary</a:t>
            </a:r>
            <a:r>
              <a:rPr lang="fi-FI" dirty="0"/>
              <a:t>,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study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i-FI" dirty="0"/>
              <a:t>4 </a:t>
            </a:r>
            <a:r>
              <a:rPr lang="fi-FI" dirty="0" err="1"/>
              <a:t>cores</a:t>
            </a:r>
            <a:r>
              <a:rPr lang="fi-FI" dirty="0"/>
              <a:t>, 28 GB RAM, 200 GB HD 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3AA86AC-70CC-4F03-8B89-FB929389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712673"/>
            <a:ext cx="6840910" cy="45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pipeline structure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04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Hybrid structure overview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1: 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2: Ticket count estimation with regression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lang="en-US" sz="1600" dirty="0">
                <a:solidFill>
                  <a:srgbClr val="3D3C3C"/>
                </a:solidFill>
              </a:rPr>
              <a:t>Pipeline branching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D3C3C"/>
              </a:solidFill>
              <a:effectLst/>
              <a:uLnTx/>
              <a:uFillTx/>
              <a:latin typeface="TWK Everett" panose="020B02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344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 err="1"/>
              <a:t>Hybrid</a:t>
            </a:r>
            <a:r>
              <a:rPr lang="fi-FI" dirty="0"/>
              <a:t> </a:t>
            </a:r>
            <a:r>
              <a:rPr lang="fi-FI" dirty="0" err="1"/>
              <a:t>structure</a:t>
            </a:r>
            <a:r>
              <a:rPr lang="fi-FI" dirty="0"/>
              <a:t> </a:t>
            </a:r>
            <a:r>
              <a:rPr lang="fi-FI" dirty="0" err="1"/>
              <a:t>overview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81D7AA-9AFD-48B8-8027-C6D0006F6707}"/>
              </a:ext>
            </a:extLst>
          </p:cNvPr>
          <p:cNvSpPr txBox="1">
            <a:spLocks/>
          </p:cNvSpPr>
          <p:nvPr/>
        </p:nvSpPr>
        <p:spPr>
          <a:xfrm>
            <a:off x="4604147" y="1181216"/>
            <a:ext cx="2590800" cy="158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0563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text column to read</a:t>
            </a:r>
          </a:p>
          <a:p>
            <a:r>
              <a:rPr lang="en-US" dirty="0"/>
              <a:t>Preprocess</a:t>
            </a:r>
          </a:p>
          <a:p>
            <a:r>
              <a:rPr lang="en-US" dirty="0"/>
              <a:t>Numeric conversion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Score model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9FE3A44-6961-4326-8371-09DBFC6889FC}"/>
              </a:ext>
            </a:extLst>
          </p:cNvPr>
          <p:cNvSpPr txBox="1">
            <a:spLocks/>
          </p:cNvSpPr>
          <p:nvPr/>
        </p:nvSpPr>
        <p:spPr>
          <a:xfrm>
            <a:off x="7654067" y="1181215"/>
            <a:ext cx="2590800" cy="1294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Append with ticket data</a:t>
            </a:r>
          </a:p>
          <a:p>
            <a:r>
              <a:rPr lang="en-US" dirty="0"/>
              <a:t>Time frame compression</a:t>
            </a:r>
          </a:p>
          <a:p>
            <a:r>
              <a:rPr lang="en-US" dirty="0"/>
              <a:t>Regression training</a:t>
            </a:r>
          </a:p>
          <a:p>
            <a:r>
              <a:rPr lang="en-US" dirty="0"/>
              <a:t>Model score and evaluation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79DD1F0C-61C6-4B9E-B998-FE10AD78132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4604148" y="416129"/>
            <a:ext cx="2590799" cy="593087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B1F9DAA8-3F4B-49C3-B123-BCFA3C00EFC6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7654069" y="416129"/>
            <a:ext cx="2590799" cy="593087"/>
          </a:xfrm>
        </p:spPr>
        <p:txBody>
          <a:bodyPr/>
          <a:lstStyle/>
          <a:p>
            <a:r>
              <a:rPr lang="en-US" dirty="0"/>
              <a:t>Phase 2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9EE1305-899C-48AC-A1BF-D49A8B1FE403}"/>
              </a:ext>
            </a:extLst>
          </p:cNvPr>
          <p:cNvSpPr txBox="1">
            <a:spLocks/>
          </p:cNvSpPr>
          <p:nvPr/>
        </p:nvSpPr>
        <p:spPr>
          <a:xfrm>
            <a:off x="4604147" y="881810"/>
            <a:ext cx="2590800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PCA-based log anomaly detection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9391AA6-0137-431B-A873-A6DB114086D5}"/>
              </a:ext>
            </a:extLst>
          </p:cNvPr>
          <p:cNvSpPr txBox="1">
            <a:spLocks/>
          </p:cNvSpPr>
          <p:nvPr/>
        </p:nvSpPr>
        <p:spPr>
          <a:xfrm>
            <a:off x="7654066" y="881810"/>
            <a:ext cx="3217791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based ticket count estimating</a:t>
            </a:r>
          </a:p>
        </p:txBody>
      </p:sp>
    </p:spTree>
    <p:extLst>
      <p:ext uri="{BB962C8B-B14F-4D97-AF65-F5344CB8AC3E}">
        <p14:creationId xmlns:p14="http://schemas.microsoft.com/office/powerpoint/2010/main" val="2188694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</a:t>
            </a:r>
            <a:r>
              <a:rPr lang="fi-FI" dirty="0" err="1"/>
              <a:t>phase</a:t>
            </a:r>
            <a:r>
              <a:rPr lang="fi-FI" dirty="0"/>
              <a:t> 1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Acquire anomaly values for log rows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”</a:t>
            </a:r>
            <a:r>
              <a:rPr lang="fi-FI" dirty="0" err="1"/>
              <a:t>message</a:t>
            </a:r>
            <a:r>
              <a:rPr lang="fi-FI" dirty="0"/>
              <a:t>” </a:t>
            </a:r>
            <a:r>
              <a:rPr lang="fi-FI" dirty="0" err="1"/>
              <a:t>or</a:t>
            </a:r>
            <a:r>
              <a:rPr lang="fi-FI" dirty="0"/>
              <a:t> ”</a:t>
            </a:r>
            <a:r>
              <a:rPr lang="fi-FI" dirty="0" err="1"/>
              <a:t>rawmessage</a:t>
            </a:r>
            <a:r>
              <a:rPr lang="fi-FI" dirty="0"/>
              <a:t> </a:t>
            </a:r>
            <a:r>
              <a:rPr lang="fi-FI" dirty="0" err="1"/>
              <a:t>column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Possible</a:t>
            </a:r>
            <a:r>
              <a:rPr lang="fi-FI" dirty="0"/>
              <a:t> </a:t>
            </a:r>
            <a:r>
              <a:rPr lang="fi-FI" dirty="0" err="1"/>
              <a:t>preprocessing</a:t>
            </a:r>
            <a:r>
              <a:rPr lang="fi-FI" dirty="0"/>
              <a:t> and </a:t>
            </a:r>
            <a:r>
              <a:rPr lang="fi-FI" dirty="0" err="1"/>
              <a:t>numeric</a:t>
            </a:r>
            <a:r>
              <a:rPr lang="fi-FI" dirty="0"/>
              <a:t> </a:t>
            </a:r>
            <a:r>
              <a:rPr lang="fi-FI" dirty="0" err="1"/>
              <a:t>conversion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Proper</a:t>
            </a:r>
            <a:r>
              <a:rPr lang="fi-FI" dirty="0"/>
              <a:t> vs. </a:t>
            </a:r>
            <a:r>
              <a:rPr lang="fi-FI" dirty="0" err="1"/>
              <a:t>unconventional</a:t>
            </a:r>
            <a:r>
              <a:rPr lang="fi-FI" dirty="0"/>
              <a:t> </a:t>
            </a:r>
            <a:r>
              <a:rPr lang="fi-FI" dirty="0" err="1"/>
              <a:t>training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Anomaly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training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”How </a:t>
            </a:r>
            <a:r>
              <a:rPr lang="fi-FI" dirty="0" err="1"/>
              <a:t>likely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row</a:t>
            </a:r>
            <a:r>
              <a:rPr lang="fi-FI" dirty="0"/>
              <a:t> is an </a:t>
            </a:r>
            <a:r>
              <a:rPr lang="fi-FI" dirty="0" err="1"/>
              <a:t>anomaly</a:t>
            </a:r>
            <a:r>
              <a:rPr lang="fi-FI" dirty="0"/>
              <a:t>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616435-C6A9-49C3-982C-F505F8F60B46}"/>
              </a:ext>
            </a:extLst>
          </p:cNvPr>
          <p:cNvSpPr/>
          <p:nvPr/>
        </p:nvSpPr>
        <p:spPr>
          <a:xfrm>
            <a:off x="5931725" y="587829"/>
            <a:ext cx="5676405" cy="2547257"/>
          </a:xfrm>
          <a:custGeom>
            <a:avLst/>
            <a:gdLst>
              <a:gd name="connsiteX0" fmla="*/ 5676405 w 5676405"/>
              <a:gd name="connsiteY0" fmla="*/ 0 h 2547257"/>
              <a:gd name="connsiteX1" fmla="*/ 0 w 5676405"/>
              <a:gd name="connsiteY1" fmla="*/ 0 h 2547257"/>
              <a:gd name="connsiteX2" fmla="*/ 0 w 5676405"/>
              <a:gd name="connsiteY2" fmla="*/ 2547257 h 2547257"/>
              <a:gd name="connsiteX3" fmla="*/ 1995054 w 5676405"/>
              <a:gd name="connsiteY3" fmla="*/ 2547257 h 2547257"/>
              <a:gd name="connsiteX4" fmla="*/ 1995054 w 5676405"/>
              <a:gd name="connsiteY4" fmla="*/ 2060368 h 2547257"/>
              <a:gd name="connsiteX5" fmla="*/ 3443844 w 5676405"/>
              <a:gd name="connsiteY5" fmla="*/ 2060368 h 2547257"/>
              <a:gd name="connsiteX6" fmla="*/ 3443844 w 5676405"/>
              <a:gd name="connsiteY6" fmla="*/ 2535381 h 2547257"/>
              <a:gd name="connsiteX7" fmla="*/ 5676405 w 5676405"/>
              <a:gd name="connsiteY7" fmla="*/ 2535381 h 2547257"/>
              <a:gd name="connsiteX8" fmla="*/ 5676405 w 5676405"/>
              <a:gd name="connsiteY8" fmla="*/ 0 h 254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6405" h="2547257">
                <a:moveTo>
                  <a:pt x="5676405" y="0"/>
                </a:moveTo>
                <a:lnTo>
                  <a:pt x="0" y="0"/>
                </a:lnTo>
                <a:lnTo>
                  <a:pt x="0" y="2547257"/>
                </a:lnTo>
                <a:lnTo>
                  <a:pt x="1995054" y="2547257"/>
                </a:lnTo>
                <a:lnTo>
                  <a:pt x="1995054" y="2060368"/>
                </a:lnTo>
                <a:lnTo>
                  <a:pt x="3443844" y="2060368"/>
                </a:lnTo>
                <a:lnTo>
                  <a:pt x="3443844" y="2535381"/>
                </a:lnTo>
                <a:lnTo>
                  <a:pt x="5676405" y="2535381"/>
                </a:lnTo>
                <a:lnTo>
                  <a:pt x="5676405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64163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</a:t>
            </a:r>
            <a:r>
              <a:rPr lang="fi-FI" dirty="0" err="1"/>
              <a:t>phase</a:t>
            </a:r>
            <a:r>
              <a:rPr lang="fi-FI" dirty="0"/>
              <a:t> 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Estimate ticket count in time frame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Append</a:t>
            </a:r>
            <a:r>
              <a:rPr lang="fi-FI" dirty="0"/>
              <a:t> </a:t>
            </a:r>
            <a:r>
              <a:rPr lang="fi-FI" dirty="0" err="1"/>
              <a:t>ticket</a:t>
            </a:r>
            <a:r>
              <a:rPr lang="fi-FI" dirty="0"/>
              <a:t> </a:t>
            </a:r>
            <a:r>
              <a:rPr lang="fi-FI" dirty="0" err="1"/>
              <a:t>timestamps</a:t>
            </a:r>
            <a:r>
              <a:rPr lang="fi-FI" dirty="0"/>
              <a:t>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Compress</a:t>
            </a:r>
            <a:r>
              <a:rPr lang="fi-FI" dirty="0"/>
              <a:t> to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frames</a:t>
            </a:r>
            <a:r>
              <a:rPr lang="fi-FI" dirty="0"/>
              <a:t> (</a:t>
            </a:r>
            <a:r>
              <a:rPr lang="fi-FI" dirty="0" err="1"/>
              <a:t>week</a:t>
            </a:r>
            <a:r>
              <a:rPr lang="fi-FI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statistical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to </a:t>
            </a:r>
            <a:r>
              <a:rPr lang="fi-FI" dirty="0" err="1"/>
              <a:t>conserve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Anomaly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vs. </a:t>
            </a:r>
            <a:r>
              <a:rPr lang="fi-FI" dirty="0" err="1"/>
              <a:t>without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Regression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training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Normal</a:t>
            </a:r>
            <a:r>
              <a:rPr lang="fi-FI" dirty="0"/>
              <a:t> </a:t>
            </a:r>
            <a:r>
              <a:rPr lang="fi-FI" dirty="0" err="1"/>
              <a:t>score</a:t>
            </a:r>
            <a:r>
              <a:rPr lang="fi-FI" dirty="0"/>
              <a:t> and </a:t>
            </a:r>
            <a:r>
              <a:rPr lang="fi-FI" dirty="0" err="1"/>
              <a:t>evaluation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learning</a:t>
            </a:r>
            <a:r>
              <a:rPr lang="fi-FI" dirty="0"/>
              <a:t> data,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tickets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expected</a:t>
            </a:r>
            <a:r>
              <a:rPr lang="fi-FI" dirty="0"/>
              <a:t> 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frame</a:t>
            </a:r>
            <a:r>
              <a:rPr lang="fi-FI" dirty="0"/>
              <a:t>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E1FE0DE-C500-4DBD-A15D-7FE91FB6F0DD}"/>
              </a:ext>
            </a:extLst>
          </p:cNvPr>
          <p:cNvSpPr/>
          <p:nvPr/>
        </p:nvSpPr>
        <p:spPr>
          <a:xfrm>
            <a:off x="5462649" y="2671948"/>
            <a:ext cx="6216733" cy="2927268"/>
          </a:xfrm>
          <a:custGeom>
            <a:avLst/>
            <a:gdLst>
              <a:gd name="connsiteX0" fmla="*/ 6210795 w 6216733"/>
              <a:gd name="connsiteY0" fmla="*/ 439387 h 2927268"/>
              <a:gd name="connsiteX1" fmla="*/ 3865419 w 6216733"/>
              <a:gd name="connsiteY1" fmla="*/ 439387 h 2927268"/>
              <a:gd name="connsiteX2" fmla="*/ 3865419 w 6216733"/>
              <a:gd name="connsiteY2" fmla="*/ 0 h 2927268"/>
              <a:gd name="connsiteX3" fmla="*/ 2345377 w 6216733"/>
              <a:gd name="connsiteY3" fmla="*/ 0 h 2927268"/>
              <a:gd name="connsiteX4" fmla="*/ 2345377 w 6216733"/>
              <a:gd name="connsiteY4" fmla="*/ 439387 h 2927268"/>
              <a:gd name="connsiteX5" fmla="*/ 0 w 6216733"/>
              <a:gd name="connsiteY5" fmla="*/ 439387 h 2927268"/>
              <a:gd name="connsiteX6" fmla="*/ 0 w 6216733"/>
              <a:gd name="connsiteY6" fmla="*/ 2927268 h 2927268"/>
              <a:gd name="connsiteX7" fmla="*/ 6216733 w 6216733"/>
              <a:gd name="connsiteY7" fmla="*/ 2927268 h 2927268"/>
              <a:gd name="connsiteX8" fmla="*/ 6210795 w 6216733"/>
              <a:gd name="connsiteY8" fmla="*/ 439387 h 292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6733" h="2927268">
                <a:moveTo>
                  <a:pt x="6210795" y="439387"/>
                </a:moveTo>
                <a:lnTo>
                  <a:pt x="3865419" y="439387"/>
                </a:lnTo>
                <a:lnTo>
                  <a:pt x="3865419" y="0"/>
                </a:lnTo>
                <a:lnTo>
                  <a:pt x="2345377" y="0"/>
                </a:lnTo>
                <a:lnTo>
                  <a:pt x="2345377" y="439387"/>
                </a:lnTo>
                <a:lnTo>
                  <a:pt x="0" y="439387"/>
                </a:lnTo>
                <a:lnTo>
                  <a:pt x="0" y="2927268"/>
                </a:lnTo>
                <a:lnTo>
                  <a:pt x="6216733" y="2927268"/>
                </a:lnTo>
                <a:cubicBezTo>
                  <a:pt x="6214754" y="2097974"/>
                  <a:pt x="6212774" y="1268681"/>
                  <a:pt x="6210795" y="43938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00759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>
                <a:ln w="12700">
                  <a:noFill/>
                </a:ln>
                <a:solidFill>
                  <a:srgbClr val="3D3C3C"/>
                </a:solidFill>
              </a:rPr>
              <a:t>Results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05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Memory </a:t>
            </a:r>
            <a:r>
              <a:rPr lang="en-US" sz="1600" dirty="0">
                <a:solidFill>
                  <a:srgbClr val="3D3C3C"/>
                </a:solidFill>
              </a:rPr>
              <a:t>issues and limitations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D3C3C"/>
              </a:solidFill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Algorithm estimation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Discussion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88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1D581-FFF9-C347-A192-EBD07A68D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FEB7-79FF-3748-B536-E71E9007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F0D0A-7ACB-F04B-99E3-0F34AACEFA0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49103C1E-1464-F24F-9A3B-DF0B59893B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926088"/>
              </p:ext>
            </p:extLst>
          </p:nvPr>
        </p:nvGraphicFramePr>
        <p:xfrm>
          <a:off x="228600" y="1166033"/>
          <a:ext cx="9695688" cy="497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5688">
                  <a:extLst>
                    <a:ext uri="{9D8B030D-6E8A-4147-A177-3AD203B41FA5}">
                      <a16:colId xmlns:a16="http://schemas.microsoft.com/office/drawing/2014/main" val="3097883886"/>
                    </a:ext>
                  </a:extLst>
                </a:gridCol>
              </a:tblGrid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[1]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61069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117850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1059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610011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5821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91686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972230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5310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19420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054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714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CFF96627-97CB-1942-BEBA-142946C28C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397" y="4784821"/>
            <a:ext cx="731520" cy="725672"/>
          </a:xfrm>
          <a:prstGeom prst="rect">
            <a:avLst/>
          </a:prstGeom>
        </p:spPr>
      </p:pic>
      <p:sp>
        <p:nvSpPr>
          <p:cNvPr id="11" name="Google Shape;967;p75">
            <a:extLst>
              <a:ext uri="{FF2B5EF4-FFF2-40B4-BE49-F238E27FC236}">
                <a16:creationId xmlns:a16="http://schemas.microsoft.com/office/drawing/2014/main" id="{B00FED51-0E17-314D-91A6-2989C41DAB02}"/>
              </a:ext>
            </a:extLst>
          </p:cNvPr>
          <p:cNvSpPr txBox="1"/>
          <p:nvPr/>
        </p:nvSpPr>
        <p:spPr>
          <a:xfrm>
            <a:off x="6096000" y="2583819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Collaboration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15" name="Google Shape;971;p75">
            <a:extLst>
              <a:ext uri="{FF2B5EF4-FFF2-40B4-BE49-F238E27FC236}">
                <a16:creationId xmlns:a16="http://schemas.microsoft.com/office/drawing/2014/main" id="{DB9C2202-21CB-7E44-ACCA-9C41C76BD246}"/>
              </a:ext>
            </a:extLst>
          </p:cNvPr>
          <p:cNvSpPr txBox="1"/>
          <p:nvPr/>
        </p:nvSpPr>
        <p:spPr>
          <a:xfrm>
            <a:off x="4561242" y="4100902"/>
            <a:ext cx="15383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800" dirty="0">
                <a:solidFill>
                  <a:srgbClr val="042315"/>
                </a:solidFill>
              </a:rPr>
              <a:t>Directional</a:t>
            </a:r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8F68CBC7-74F8-F24B-90F2-EB4CFC357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6" name="Google Shape;879;p73">
            <a:extLst>
              <a:ext uri="{FF2B5EF4-FFF2-40B4-BE49-F238E27FC236}">
                <a16:creationId xmlns:a16="http://schemas.microsoft.com/office/drawing/2014/main" id="{50B8D8A6-7814-A149-A154-FC84481661E5}"/>
              </a:ext>
            </a:extLst>
          </p:cNvPr>
          <p:cNvSpPr txBox="1"/>
          <p:nvPr/>
        </p:nvSpPr>
        <p:spPr>
          <a:xfrm>
            <a:off x="228600" y="342900"/>
            <a:ext cx="2590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Icons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(Dark Stone/Warm Red)</a:t>
            </a:r>
          </a:p>
        </p:txBody>
      </p:sp>
      <p:sp>
        <p:nvSpPr>
          <p:cNvPr id="57" name="Google Shape;880;p73">
            <a:extLst>
              <a:ext uri="{FF2B5EF4-FFF2-40B4-BE49-F238E27FC236}">
                <a16:creationId xmlns:a16="http://schemas.microsoft.com/office/drawing/2014/main" id="{8DF07BE6-D713-0247-A803-B3B5DBF72F6F}"/>
              </a:ext>
            </a:extLst>
          </p:cNvPr>
          <p:cNvSpPr txBox="1"/>
          <p:nvPr/>
        </p:nvSpPr>
        <p:spPr>
          <a:xfrm>
            <a:off x="242270" y="1315937"/>
            <a:ext cx="22496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use these scalable icons in this presentation.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958;p75">
            <a:extLst>
              <a:ext uri="{FF2B5EF4-FFF2-40B4-BE49-F238E27FC236}">
                <a16:creationId xmlns:a16="http://schemas.microsoft.com/office/drawing/2014/main" id="{41B1FCA3-C8F2-944F-8DDB-41BFE5F31CEE}"/>
              </a:ext>
            </a:extLst>
          </p:cNvPr>
          <p:cNvSpPr txBox="1"/>
          <p:nvPr/>
        </p:nvSpPr>
        <p:spPr>
          <a:xfrm>
            <a:off x="3024250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Security &amp; Resiliency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3" name="Google Shape;959;p75">
            <a:extLst>
              <a:ext uri="{FF2B5EF4-FFF2-40B4-BE49-F238E27FC236}">
                <a16:creationId xmlns:a16="http://schemas.microsoft.com/office/drawing/2014/main" id="{D57B425A-9312-1B48-9A1D-DC023962E0C4}"/>
              </a:ext>
            </a:extLst>
          </p:cNvPr>
          <p:cNvSpPr txBox="1"/>
          <p:nvPr/>
        </p:nvSpPr>
        <p:spPr>
          <a:xfrm>
            <a:off x="4572000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Data Management </a:t>
            </a:r>
            <a:endParaRPr sz="800" dirty="0">
              <a:solidFill>
                <a:srgbClr val="042315"/>
              </a:solidFill>
            </a:endParaRPr>
          </a:p>
          <a:p>
            <a:pPr algn="ctr"/>
            <a:r>
              <a:rPr lang="en" sz="800" dirty="0">
                <a:solidFill>
                  <a:srgbClr val="042315"/>
                </a:solidFill>
              </a:rPr>
              <a:t>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4" name="Google Shape;960;p75">
            <a:extLst>
              <a:ext uri="{FF2B5EF4-FFF2-40B4-BE49-F238E27FC236}">
                <a16:creationId xmlns:a16="http://schemas.microsoft.com/office/drawing/2014/main" id="{29A70499-C107-4049-8472-E76D0B498D43}"/>
              </a:ext>
            </a:extLst>
          </p:cNvPr>
          <p:cNvSpPr txBox="1"/>
          <p:nvPr/>
        </p:nvSpPr>
        <p:spPr>
          <a:xfrm>
            <a:off x="6093905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Enterprise Infrastructure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5" name="Google Shape;961;p75">
            <a:extLst>
              <a:ext uri="{FF2B5EF4-FFF2-40B4-BE49-F238E27FC236}">
                <a16:creationId xmlns:a16="http://schemas.microsoft.com/office/drawing/2014/main" id="{C4AD942B-A142-514B-8454-582736960C1B}"/>
              </a:ext>
            </a:extLst>
          </p:cNvPr>
          <p:cNvSpPr txBox="1"/>
          <p:nvPr/>
        </p:nvSpPr>
        <p:spPr>
          <a:xfrm>
            <a:off x="7620001" y="115424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Cloud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" name="Google Shape;962;p75">
            <a:extLst>
              <a:ext uri="{FF2B5EF4-FFF2-40B4-BE49-F238E27FC236}">
                <a16:creationId xmlns:a16="http://schemas.microsoft.com/office/drawing/2014/main" id="{5681D664-E10C-4540-AC85-2B0395EED06E}"/>
              </a:ext>
            </a:extLst>
          </p:cNvPr>
          <p:cNvSpPr txBox="1"/>
          <p:nvPr/>
        </p:nvSpPr>
        <p:spPr>
          <a:xfrm>
            <a:off x="9159754" y="1154247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Digital Workplace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" name="Google Shape;963;p75">
            <a:extLst>
              <a:ext uri="{FF2B5EF4-FFF2-40B4-BE49-F238E27FC236}">
                <a16:creationId xmlns:a16="http://schemas.microsoft.com/office/drawing/2014/main" id="{F3C3738F-B043-BF40-8497-1E023DCA19A5}"/>
              </a:ext>
            </a:extLst>
          </p:cNvPr>
          <p:cNvSpPr txBox="1"/>
          <p:nvPr/>
        </p:nvSpPr>
        <p:spPr>
          <a:xfrm>
            <a:off x="9195460" y="2571750"/>
            <a:ext cx="152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People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8" name="Google Shape;964;p75">
            <a:extLst>
              <a:ext uri="{FF2B5EF4-FFF2-40B4-BE49-F238E27FC236}">
                <a16:creationId xmlns:a16="http://schemas.microsoft.com/office/drawing/2014/main" id="{BB1AB787-C5FE-3D46-8B02-5C999D00CAB3}"/>
              </a:ext>
            </a:extLst>
          </p:cNvPr>
          <p:cNvSpPr txBox="1"/>
          <p:nvPr/>
        </p:nvSpPr>
        <p:spPr>
          <a:xfrm>
            <a:off x="3024250" y="257664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Multi Cloud Services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9" name="Google Shape;965;p75">
            <a:extLst>
              <a:ext uri="{FF2B5EF4-FFF2-40B4-BE49-F238E27FC236}">
                <a16:creationId xmlns:a16="http://schemas.microsoft.com/office/drawing/2014/main" id="{39BF9692-1547-0848-B773-DA3D1A047E31}"/>
              </a:ext>
            </a:extLst>
          </p:cNvPr>
          <p:cNvSpPr txBox="1"/>
          <p:nvPr/>
        </p:nvSpPr>
        <p:spPr>
          <a:xfrm>
            <a:off x="4572000" y="25766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Application Environment Management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12" name="Google Shape;968;p75">
            <a:extLst>
              <a:ext uri="{FF2B5EF4-FFF2-40B4-BE49-F238E27FC236}">
                <a16:creationId xmlns:a16="http://schemas.microsoft.com/office/drawing/2014/main" id="{F5027E13-1B4B-EA4D-872F-0287B7DBE183}"/>
              </a:ext>
            </a:extLst>
          </p:cNvPr>
          <p:cNvSpPr txBox="1"/>
          <p:nvPr/>
        </p:nvSpPr>
        <p:spPr>
          <a:xfrm>
            <a:off x="7635753" y="2576647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Accessibility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3" name="Google Shape;969;p75">
            <a:extLst>
              <a:ext uri="{FF2B5EF4-FFF2-40B4-BE49-F238E27FC236}">
                <a16:creationId xmlns:a16="http://schemas.microsoft.com/office/drawing/2014/main" id="{4C0E7779-71DB-E943-9367-B84165097D1D}"/>
              </a:ext>
            </a:extLst>
          </p:cNvPr>
          <p:cNvSpPr txBox="1"/>
          <p:nvPr/>
        </p:nvSpPr>
        <p:spPr>
          <a:xfrm>
            <a:off x="10668000" y="2576647"/>
            <a:ext cx="152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Build Leadership </a:t>
            </a:r>
            <a:endParaRPr sz="800" dirty="0">
              <a:solidFill>
                <a:srgbClr val="042315"/>
              </a:solidFill>
            </a:endParaRPr>
          </a:p>
          <a:p>
            <a:pPr algn="ctr"/>
            <a:r>
              <a:rPr lang="en" sz="800" dirty="0">
                <a:solidFill>
                  <a:srgbClr val="042315"/>
                </a:solidFill>
              </a:rPr>
              <a:t>&amp; Culture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14" name="Google Shape;970;p75">
            <a:extLst>
              <a:ext uri="{FF2B5EF4-FFF2-40B4-BE49-F238E27FC236}">
                <a16:creationId xmlns:a16="http://schemas.microsoft.com/office/drawing/2014/main" id="{32F67CFA-0F01-6549-A9AA-22FA0459E26C}"/>
              </a:ext>
            </a:extLst>
          </p:cNvPr>
          <p:cNvSpPr txBox="1"/>
          <p:nvPr/>
        </p:nvSpPr>
        <p:spPr>
          <a:xfrm>
            <a:off x="3024250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Relentless Organization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6" name="Google Shape;972;p75">
            <a:extLst>
              <a:ext uri="{FF2B5EF4-FFF2-40B4-BE49-F238E27FC236}">
                <a16:creationId xmlns:a16="http://schemas.microsoft.com/office/drawing/2014/main" id="{6DED194F-BC6E-3C4D-B023-A6DC7684B6FE}"/>
              </a:ext>
            </a:extLst>
          </p:cNvPr>
          <p:cNvSpPr txBox="1"/>
          <p:nvPr/>
        </p:nvSpPr>
        <p:spPr>
          <a:xfrm>
            <a:off x="6093905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Regulatory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7" name="Google Shape;973;p75">
            <a:extLst>
              <a:ext uri="{FF2B5EF4-FFF2-40B4-BE49-F238E27FC236}">
                <a16:creationId xmlns:a16="http://schemas.microsoft.com/office/drawing/2014/main" id="{61ED6EF6-97DF-5347-8C98-9B101952FA2A}"/>
              </a:ext>
            </a:extLst>
          </p:cNvPr>
          <p:cNvSpPr txBox="1"/>
          <p:nvPr/>
        </p:nvSpPr>
        <p:spPr>
          <a:xfrm>
            <a:off x="7620001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Business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8" name="Google Shape;974;p75">
            <a:extLst>
              <a:ext uri="{FF2B5EF4-FFF2-40B4-BE49-F238E27FC236}">
                <a16:creationId xmlns:a16="http://schemas.microsoft.com/office/drawing/2014/main" id="{76E12036-AEB8-254E-8A11-6BC39E6692DA}"/>
              </a:ext>
            </a:extLst>
          </p:cNvPr>
          <p:cNvSpPr txBox="1"/>
          <p:nvPr/>
        </p:nvSpPr>
        <p:spPr>
          <a:xfrm>
            <a:off x="9159754" y="4090144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Finance / Banking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9" name="Google Shape;975;p75">
            <a:extLst>
              <a:ext uri="{FF2B5EF4-FFF2-40B4-BE49-F238E27FC236}">
                <a16:creationId xmlns:a16="http://schemas.microsoft.com/office/drawing/2014/main" id="{62618AFE-E09C-7B4C-A6AB-B32109AE6409}"/>
              </a:ext>
            </a:extLst>
          </p:cNvPr>
          <p:cNvSpPr txBox="1"/>
          <p:nvPr/>
        </p:nvSpPr>
        <p:spPr>
          <a:xfrm>
            <a:off x="10668000" y="4090144"/>
            <a:ext cx="152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Money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20" name="Google Shape;976;p75">
            <a:extLst>
              <a:ext uri="{FF2B5EF4-FFF2-40B4-BE49-F238E27FC236}">
                <a16:creationId xmlns:a16="http://schemas.microsoft.com/office/drawing/2014/main" id="{96392FC1-F282-4C49-818E-DCF7C0F371EF}"/>
              </a:ext>
            </a:extLst>
          </p:cNvPr>
          <p:cNvSpPr txBox="1"/>
          <p:nvPr/>
        </p:nvSpPr>
        <p:spPr>
          <a:xfrm>
            <a:off x="3024250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Healthcare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21" name="Google Shape;977;p75">
            <a:extLst>
              <a:ext uri="{FF2B5EF4-FFF2-40B4-BE49-F238E27FC236}">
                <a16:creationId xmlns:a16="http://schemas.microsoft.com/office/drawing/2014/main" id="{E64BEE12-9FA7-2345-A85D-F113657334D2}"/>
              </a:ext>
            </a:extLst>
          </p:cNvPr>
          <p:cNvSpPr txBox="1"/>
          <p:nvPr/>
        </p:nvSpPr>
        <p:spPr>
          <a:xfrm>
            <a:off x="4572000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Healthy Systems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22" name="Google Shape;978;p75">
            <a:extLst>
              <a:ext uri="{FF2B5EF4-FFF2-40B4-BE49-F238E27FC236}">
                <a16:creationId xmlns:a16="http://schemas.microsoft.com/office/drawing/2014/main" id="{C1BB22EA-5BB9-9441-9460-46B89FDF4DFE}"/>
              </a:ext>
            </a:extLst>
          </p:cNvPr>
          <p:cNvSpPr txBox="1"/>
          <p:nvPr/>
        </p:nvSpPr>
        <p:spPr>
          <a:xfrm>
            <a:off x="6093905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Progress / Global Scale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23" name="Google Shape;979;p75">
            <a:extLst>
              <a:ext uri="{FF2B5EF4-FFF2-40B4-BE49-F238E27FC236}">
                <a16:creationId xmlns:a16="http://schemas.microsoft.com/office/drawing/2014/main" id="{0004D801-BF26-664C-839A-E64CB97FF4EA}"/>
              </a:ext>
            </a:extLst>
          </p:cNvPr>
          <p:cNvSpPr txBox="1"/>
          <p:nvPr/>
        </p:nvSpPr>
        <p:spPr>
          <a:xfrm>
            <a:off x="7620001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Environment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24" name="Google Shape;980;p75">
            <a:extLst>
              <a:ext uri="{FF2B5EF4-FFF2-40B4-BE49-F238E27FC236}">
                <a16:creationId xmlns:a16="http://schemas.microsoft.com/office/drawing/2014/main" id="{8427CC3F-F5E3-A246-9A40-3AE1BBABE858}"/>
              </a:ext>
            </a:extLst>
          </p:cNvPr>
          <p:cNvSpPr txBox="1"/>
          <p:nvPr/>
        </p:nvSpPr>
        <p:spPr>
          <a:xfrm>
            <a:off x="9159754" y="5410944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Travel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25" name="Google Shape;981;p75">
            <a:extLst>
              <a:ext uri="{FF2B5EF4-FFF2-40B4-BE49-F238E27FC236}">
                <a16:creationId xmlns:a16="http://schemas.microsoft.com/office/drawing/2014/main" id="{26E2897C-763D-A948-ACFA-6159FAB44A84}"/>
              </a:ext>
            </a:extLst>
          </p:cNvPr>
          <p:cNvSpPr txBox="1"/>
          <p:nvPr/>
        </p:nvSpPr>
        <p:spPr>
          <a:xfrm>
            <a:off x="10668000" y="5410944"/>
            <a:ext cx="152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Technology Support Services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58" name="Google Shape;966;p75">
            <a:extLst>
              <a:ext uri="{FF2B5EF4-FFF2-40B4-BE49-F238E27FC236}">
                <a16:creationId xmlns:a16="http://schemas.microsoft.com/office/drawing/2014/main" id="{D344EB3E-A8DE-B940-A34B-CFE2A969E6A7}"/>
              </a:ext>
            </a:extLst>
          </p:cNvPr>
          <p:cNvSpPr txBox="1"/>
          <p:nvPr/>
        </p:nvSpPr>
        <p:spPr>
          <a:xfrm>
            <a:off x="10668000" y="1163483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Network</a:t>
            </a:r>
            <a:endParaRPr sz="800">
              <a:solidFill>
                <a:srgbClr val="042315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298FED5-C9C2-9548-B25E-CB8E9E2D51B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49116" y="4784821"/>
            <a:ext cx="731520" cy="72567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7AD7ED6-E2CC-C142-A27D-40580B6715E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32830" y="4784821"/>
            <a:ext cx="731520" cy="72567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0520BEB-DDA5-8742-B852-376FDEDE9EF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72" y="4784821"/>
            <a:ext cx="731520" cy="7256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F7507BD-CA55-544A-9960-A0A5ED8F3C4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988689" y="4784821"/>
            <a:ext cx="731520" cy="72567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C192D2-4D11-B944-8671-E1CE5527CC2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437679" y="4784821"/>
            <a:ext cx="731520" cy="72567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06B5E4F-2569-0448-B778-006DC6FE0A5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065398" y="3465307"/>
            <a:ext cx="731520" cy="72567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3D5FEFA-05EF-4844-9BC5-CA05A1ECE97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549114" y="3465307"/>
            <a:ext cx="731520" cy="72567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234D399-082B-8242-A48A-519D981E7E0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032830" y="3465307"/>
            <a:ext cx="731520" cy="72567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7BEC86D3-E879-E94C-9A41-9A19FEE90DD5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504972" y="3465307"/>
            <a:ext cx="731520" cy="72567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25572A4-F01F-284A-B405-157DB4C346D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504972" y="1949023"/>
            <a:ext cx="731520" cy="725672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76BA41E-3662-8443-B159-B8802673A585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437681" y="3465307"/>
            <a:ext cx="731520" cy="72567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CF87719-3B10-7C4D-BCCD-6CAFCF18A65A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5397" y="1937449"/>
            <a:ext cx="731520" cy="72567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E035EDB-A428-0E45-98A2-CE98B78C3190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021256" y="1937449"/>
            <a:ext cx="731520" cy="72567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A2476B3-8D50-C445-B8D9-33A55F6F4AFB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977114" y="3465307"/>
            <a:ext cx="731520" cy="72567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61A8F2B-3579-8845-80B5-4D7BC6BCED1F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6973" y="536912"/>
            <a:ext cx="731520" cy="72567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CCDB81A0-FC49-424A-A969-FC1DD6673B8C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4988688" y="1937449"/>
            <a:ext cx="731520" cy="72567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9EB8887-94CC-B040-ADFF-3C691B186B54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3437680" y="1949023"/>
            <a:ext cx="731520" cy="72567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D79CD74-382D-0449-8D41-47CEFC82C392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595412" y="1972173"/>
            <a:ext cx="731520" cy="725672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FFF480BB-80C7-0A48-BD50-403CBCB5E220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537539" y="560062"/>
            <a:ext cx="731520" cy="725672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711127B-83B5-114B-B81B-FFE3774D092F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8032831" y="560062"/>
            <a:ext cx="731520" cy="72567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7177D2A-2AD0-3A40-9279-057B51B552CA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6504971" y="560062"/>
            <a:ext cx="731520" cy="725672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C5D2B3D-762F-A947-8293-6B439293DE59}"/>
              </a:ext>
            </a:extLst>
          </p:cNvPr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977113" y="560062"/>
            <a:ext cx="731520" cy="725672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53915A5-7D18-1B4F-9BE2-62B0F80FBE00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3437681" y="560062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6E5E15-F797-684B-B025-E07CF457DF7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55269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565936-8BA3-174F-A2DB-758095F10132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94114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/>
              <a:t>Introduction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01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 and motivation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objectives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98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A8E7-D821-7044-8728-E7C954A90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Add quote or statement here</a:t>
            </a:r>
            <a:endParaRPr lang="en-MX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B5BFE-9DC0-AD41-BD3B-3DCABF40C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09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A8E7-D821-7044-8728-E7C954A90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Add quote or statement here</a:t>
            </a:r>
            <a:endParaRPr lang="en-MX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B5BFE-9DC0-AD41-BD3B-3DCABF40C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CF60867A-2866-4446-B893-758AE4D9D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4" r="9722"/>
          <a:stretch/>
        </p:blipFill>
        <p:spPr>
          <a:xfrm>
            <a:off x="6093350" y="0"/>
            <a:ext cx="6098650" cy="685800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B31257-06A4-F244-A4F1-676864CB9A8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8650" cy="6858000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3672B0-66F1-9D44-9D73-0D7A6A6C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5050D-0D7B-3647-9BFC-75899E3F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heading here</a:t>
            </a:r>
            <a:endParaRPr lang="en-MX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2E1C1-17F3-1441-B726-10FE0347D93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Add subheading here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30C6A-5A54-5044-A910-818C222869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body text here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endParaRPr lang="en-MX"/>
          </a:p>
          <a:p>
            <a:pPr marL="0" indent="0">
              <a:buNone/>
            </a:pPr>
            <a:endParaRPr lang="en-MX"/>
          </a:p>
          <a:p>
            <a:pPr marL="0" indent="0">
              <a:buNone/>
            </a:pP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91236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CF60867A-2866-4446-B893-758AE4D9D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6" t="11890" r="31951"/>
          <a:stretch/>
        </p:blipFill>
        <p:spPr>
          <a:xfrm>
            <a:off x="6093350" y="0"/>
            <a:ext cx="6098650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FF664E-F931-4A46-975F-B3259608720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093350" y="0"/>
            <a:ext cx="6098650" cy="6858000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3672B0-66F1-9D44-9D73-0D7A6A6C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5050D-0D7B-3647-9BFC-75899E3F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2E1C1-17F3-1441-B726-10FE0347D93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Add subheading here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30C6A-5A54-5044-A910-818C222869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body text here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7B50E1-36CD-0449-AB0E-E4ABA107CFC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body text here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4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0EDEC8-70B8-9646-A8BC-3C9C2B7B1B65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80B39-B63F-4D48-94C0-803AFFC30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08FD84-4E1F-3D4B-A86F-D7CA4029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9DBABA-04B8-2948-9743-FFF390DFBB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164403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D3975E-A6F1-EF44-B6DE-6E5402FEA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79D881-C76F-484F-87D7-42C94928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A6BBA5-A453-0045-85DE-CC2CBB2392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215C-EA64-C448-B607-C0E265498CD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28600" y="1527048"/>
            <a:ext cx="5638800" cy="3467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body text here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endParaRPr lang="en-MX" dirty="0"/>
          </a:p>
          <a:p>
            <a:pPr marL="0" indent="0"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endParaRPr lang="en-MX" dirty="0"/>
          </a:p>
          <a:p>
            <a:pPr marL="0" indent="0">
              <a:buNone/>
            </a:pPr>
            <a:endParaRPr lang="en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E6C47-22B3-A34C-A9CB-83B750EDA8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24599" y="1527048"/>
            <a:ext cx="5638800" cy="34671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78769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87AD0B-9691-A04D-8A27-58D472352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7BC4A-24E1-204B-B2C5-DCD607FED52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8600" y="712673"/>
            <a:ext cx="5639106" cy="310833"/>
          </a:xfrm>
        </p:spPr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3C9DA9-4642-2A45-926A-C8B8F31D643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D3C3C"/>
                </a:solidFill>
              </a:rPr>
              <a:t>Add body text here - Lorem ipsum dolor sit </a:t>
            </a:r>
            <a:r>
              <a:rPr lang="en-US" dirty="0" err="1">
                <a:solidFill>
                  <a:srgbClr val="3D3C3C"/>
                </a:solidFill>
              </a:rPr>
              <a:t>amet</a:t>
            </a:r>
            <a:r>
              <a:rPr lang="en-US" dirty="0">
                <a:solidFill>
                  <a:srgbClr val="3D3C3C"/>
                </a:solidFill>
              </a:rPr>
              <a:t>, </a:t>
            </a:r>
            <a:r>
              <a:rPr lang="en-US" dirty="0" err="1">
                <a:solidFill>
                  <a:srgbClr val="3D3C3C"/>
                </a:solidFill>
              </a:rPr>
              <a:t>consectetur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adipiscing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elit</a:t>
            </a:r>
            <a:r>
              <a:rPr lang="en-US" dirty="0">
                <a:solidFill>
                  <a:srgbClr val="3D3C3C"/>
                </a:solidFill>
              </a:rPr>
              <a:t>, sed do </a:t>
            </a:r>
            <a:r>
              <a:rPr lang="en-US" dirty="0" err="1">
                <a:solidFill>
                  <a:srgbClr val="3D3C3C"/>
                </a:solidFill>
              </a:rPr>
              <a:t>eiusmod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tempor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incididunt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ut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labore</a:t>
            </a:r>
            <a:r>
              <a:rPr lang="en-US" dirty="0">
                <a:solidFill>
                  <a:srgbClr val="3D3C3C"/>
                </a:solidFill>
              </a:rPr>
              <a:t> et dolore magna </a:t>
            </a:r>
            <a:r>
              <a:rPr lang="en-US" dirty="0" err="1">
                <a:solidFill>
                  <a:srgbClr val="3D3C3C"/>
                </a:solidFill>
              </a:rPr>
              <a:t>aliqua</a:t>
            </a:r>
            <a:r>
              <a:rPr lang="en-US" dirty="0">
                <a:solidFill>
                  <a:srgbClr val="3D3C3C"/>
                </a:solidFill>
              </a:rPr>
              <a:t>. Ut </a:t>
            </a:r>
            <a:r>
              <a:rPr lang="en-US" dirty="0" err="1">
                <a:solidFill>
                  <a:srgbClr val="3D3C3C"/>
                </a:solidFill>
              </a:rPr>
              <a:t>enim</a:t>
            </a:r>
            <a:r>
              <a:rPr lang="en-US" dirty="0">
                <a:solidFill>
                  <a:srgbClr val="3D3C3C"/>
                </a:solidFill>
              </a:rPr>
              <a:t> ad minim </a:t>
            </a:r>
            <a:r>
              <a:rPr lang="en-US" dirty="0" err="1">
                <a:solidFill>
                  <a:srgbClr val="3D3C3C"/>
                </a:solidFill>
              </a:rPr>
              <a:t>veniam</a:t>
            </a:r>
            <a:r>
              <a:rPr lang="en-US" dirty="0">
                <a:solidFill>
                  <a:srgbClr val="3D3C3C"/>
                </a:solidFill>
              </a:rPr>
              <a:t>, </a:t>
            </a:r>
            <a:r>
              <a:rPr lang="en-US" dirty="0" err="1">
                <a:solidFill>
                  <a:srgbClr val="3D3C3C"/>
                </a:solidFill>
              </a:rPr>
              <a:t>quis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nostrud</a:t>
            </a:r>
            <a:r>
              <a:rPr lang="en-US" dirty="0">
                <a:solidFill>
                  <a:srgbClr val="3D3C3C"/>
                </a:solidFill>
              </a:rPr>
              <a:t> exercitation </a:t>
            </a:r>
            <a:r>
              <a:rPr lang="en-US" dirty="0" err="1">
                <a:solidFill>
                  <a:srgbClr val="3D3C3C"/>
                </a:solidFill>
              </a:rPr>
              <a:t>ullamco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laboris</a:t>
            </a:r>
            <a:r>
              <a:rPr lang="en-US" dirty="0">
                <a:solidFill>
                  <a:srgbClr val="3D3C3C"/>
                </a:solidFill>
              </a:rPr>
              <a:t> nisi </a:t>
            </a:r>
            <a:r>
              <a:rPr lang="en-US" dirty="0" err="1">
                <a:solidFill>
                  <a:srgbClr val="3D3C3C"/>
                </a:solidFill>
              </a:rPr>
              <a:t>ut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aliquip</a:t>
            </a:r>
            <a:r>
              <a:rPr lang="en-US" dirty="0">
                <a:solidFill>
                  <a:srgbClr val="3D3C3C"/>
                </a:solidFill>
              </a:rPr>
              <a:t> ex </a:t>
            </a:r>
            <a:r>
              <a:rPr lang="en-US" dirty="0" err="1">
                <a:solidFill>
                  <a:srgbClr val="3D3C3C"/>
                </a:solidFill>
              </a:rPr>
              <a:t>ea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commodo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consequat</a:t>
            </a:r>
            <a:r>
              <a:rPr lang="en-US" dirty="0">
                <a:solidFill>
                  <a:srgbClr val="3D3C3C"/>
                </a:solidFill>
              </a:rPr>
              <a:t>. </a:t>
            </a:r>
            <a:endParaRPr lang="en-MX">
              <a:solidFill>
                <a:srgbClr val="3D3C3C"/>
              </a:solidFill>
            </a:endParaRPr>
          </a:p>
          <a:p>
            <a:pPr marL="292100" indent="-273050">
              <a:buClr>
                <a:srgbClr val="3D3C3C"/>
              </a:buClr>
              <a:buFont typeface="System Font Regular"/>
              <a:buChar char="–"/>
            </a:pPr>
            <a:r>
              <a:rPr lang="en-MX"/>
              <a:t>List 1</a:t>
            </a:r>
          </a:p>
          <a:p>
            <a:pPr marL="292100" indent="-273050">
              <a:buClr>
                <a:srgbClr val="3D3C3C"/>
              </a:buClr>
              <a:buFont typeface="System Font Regular"/>
              <a:buChar char="–"/>
            </a:pPr>
            <a:r>
              <a:rPr lang="en-MX"/>
              <a:t>List 2</a:t>
            </a:r>
          </a:p>
          <a:p>
            <a:pPr marL="292100" indent="-273050">
              <a:buClr>
                <a:srgbClr val="3D3C3C"/>
              </a:buClr>
              <a:buFont typeface="System Font Regular"/>
              <a:buChar char="–"/>
            </a:pPr>
            <a:r>
              <a:rPr lang="en-MX"/>
              <a:t>List 3</a:t>
            </a:r>
          </a:p>
          <a:p>
            <a:pPr marL="292100" indent="-273050">
              <a:buClr>
                <a:srgbClr val="3D3C3C"/>
              </a:buClr>
              <a:buFont typeface="System Font Regular"/>
              <a:buChar char="–"/>
            </a:pPr>
            <a:r>
              <a:rPr lang="en-MX"/>
              <a:t>List 4</a:t>
            </a:r>
          </a:p>
          <a:p>
            <a:endParaRPr lang="en-MX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60FFF7-8BCE-0840-B12F-8CC2AB45A8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D3C3C"/>
                </a:solidFill>
              </a:rPr>
              <a:t>Add body text here - Lorem ipsum dolor sit </a:t>
            </a:r>
            <a:r>
              <a:rPr lang="en-US" dirty="0" err="1">
                <a:solidFill>
                  <a:srgbClr val="3D3C3C"/>
                </a:solidFill>
              </a:rPr>
              <a:t>amet</a:t>
            </a:r>
            <a:r>
              <a:rPr lang="en-US" dirty="0">
                <a:solidFill>
                  <a:srgbClr val="3D3C3C"/>
                </a:solidFill>
              </a:rPr>
              <a:t>, </a:t>
            </a:r>
            <a:r>
              <a:rPr lang="en-US" dirty="0" err="1">
                <a:solidFill>
                  <a:srgbClr val="3D3C3C"/>
                </a:solidFill>
              </a:rPr>
              <a:t>consectetur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adipiscing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elit</a:t>
            </a:r>
            <a:r>
              <a:rPr lang="en-US" dirty="0">
                <a:solidFill>
                  <a:srgbClr val="3D3C3C"/>
                </a:solidFill>
              </a:rPr>
              <a:t>, sed do </a:t>
            </a:r>
            <a:r>
              <a:rPr lang="en-US" dirty="0" err="1">
                <a:solidFill>
                  <a:srgbClr val="3D3C3C"/>
                </a:solidFill>
              </a:rPr>
              <a:t>eiusmod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tempor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incididunt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ut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labore</a:t>
            </a:r>
            <a:r>
              <a:rPr lang="en-US" dirty="0">
                <a:solidFill>
                  <a:srgbClr val="3D3C3C"/>
                </a:solidFill>
              </a:rPr>
              <a:t> et dolore magna </a:t>
            </a:r>
            <a:r>
              <a:rPr lang="en-US" dirty="0" err="1">
                <a:solidFill>
                  <a:srgbClr val="3D3C3C"/>
                </a:solidFill>
              </a:rPr>
              <a:t>aliqua</a:t>
            </a:r>
            <a:r>
              <a:rPr lang="en-US" dirty="0">
                <a:solidFill>
                  <a:srgbClr val="3D3C3C"/>
                </a:solidFill>
              </a:rPr>
              <a:t>. Ut </a:t>
            </a:r>
            <a:r>
              <a:rPr lang="en-US" dirty="0" err="1">
                <a:solidFill>
                  <a:srgbClr val="3D3C3C"/>
                </a:solidFill>
              </a:rPr>
              <a:t>enim</a:t>
            </a:r>
            <a:r>
              <a:rPr lang="en-US" dirty="0">
                <a:solidFill>
                  <a:srgbClr val="3D3C3C"/>
                </a:solidFill>
              </a:rPr>
              <a:t> ad minim </a:t>
            </a:r>
            <a:r>
              <a:rPr lang="en-US" dirty="0" err="1">
                <a:solidFill>
                  <a:srgbClr val="3D3C3C"/>
                </a:solidFill>
              </a:rPr>
              <a:t>veniam</a:t>
            </a:r>
            <a:r>
              <a:rPr lang="en-US" dirty="0">
                <a:solidFill>
                  <a:srgbClr val="3D3C3C"/>
                </a:solidFill>
              </a:rPr>
              <a:t>, </a:t>
            </a:r>
            <a:r>
              <a:rPr lang="en-US" dirty="0" err="1">
                <a:solidFill>
                  <a:srgbClr val="3D3C3C"/>
                </a:solidFill>
              </a:rPr>
              <a:t>quis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nostrud</a:t>
            </a:r>
            <a:r>
              <a:rPr lang="en-US" dirty="0">
                <a:solidFill>
                  <a:srgbClr val="3D3C3C"/>
                </a:solidFill>
              </a:rPr>
              <a:t> exercitation </a:t>
            </a:r>
            <a:r>
              <a:rPr lang="en-US" dirty="0" err="1">
                <a:solidFill>
                  <a:srgbClr val="3D3C3C"/>
                </a:solidFill>
              </a:rPr>
              <a:t>ullamco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laboris</a:t>
            </a:r>
            <a:r>
              <a:rPr lang="en-US" dirty="0">
                <a:solidFill>
                  <a:srgbClr val="3D3C3C"/>
                </a:solidFill>
              </a:rPr>
              <a:t> nisi </a:t>
            </a:r>
            <a:r>
              <a:rPr lang="en-US" dirty="0" err="1">
                <a:solidFill>
                  <a:srgbClr val="3D3C3C"/>
                </a:solidFill>
              </a:rPr>
              <a:t>ut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aliquip</a:t>
            </a:r>
            <a:r>
              <a:rPr lang="en-US" dirty="0">
                <a:solidFill>
                  <a:srgbClr val="3D3C3C"/>
                </a:solidFill>
              </a:rPr>
              <a:t> ex </a:t>
            </a:r>
            <a:r>
              <a:rPr lang="en-US" dirty="0" err="1">
                <a:solidFill>
                  <a:srgbClr val="3D3C3C"/>
                </a:solidFill>
              </a:rPr>
              <a:t>ea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commodo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consequat</a:t>
            </a:r>
            <a:r>
              <a:rPr lang="en-US" dirty="0">
                <a:solidFill>
                  <a:srgbClr val="3D3C3C"/>
                </a:solidFill>
              </a:rPr>
              <a:t>. </a:t>
            </a:r>
            <a:endParaRPr lang="en-MX">
              <a:solidFill>
                <a:srgbClr val="3D3C3C"/>
              </a:solidFill>
            </a:endParaRPr>
          </a:p>
          <a:p>
            <a:pPr marL="292100" indent="-273050">
              <a:buClr>
                <a:srgbClr val="3D3C3C"/>
              </a:buClr>
              <a:buFont typeface="System Font Regular"/>
              <a:buChar char="–"/>
            </a:pPr>
            <a:r>
              <a:rPr lang="en-MX"/>
              <a:t>List 1</a:t>
            </a:r>
          </a:p>
          <a:p>
            <a:pPr marL="292100" indent="-273050">
              <a:buClr>
                <a:srgbClr val="3D3C3C"/>
              </a:buClr>
              <a:buFont typeface="System Font Regular"/>
              <a:buChar char="–"/>
            </a:pPr>
            <a:r>
              <a:rPr lang="en-MX"/>
              <a:t>List 2</a:t>
            </a:r>
          </a:p>
          <a:p>
            <a:pPr marL="292100" indent="-273050">
              <a:buClr>
                <a:srgbClr val="3D3C3C"/>
              </a:buClr>
              <a:buFont typeface="System Font Regular"/>
              <a:buChar char="–"/>
            </a:pPr>
            <a:r>
              <a:rPr lang="en-MX"/>
              <a:t>List 3</a:t>
            </a:r>
          </a:p>
          <a:p>
            <a:pPr marL="292100" indent="-273050">
              <a:buClr>
                <a:srgbClr val="3D3C3C"/>
              </a:buClr>
              <a:buFont typeface="System Font Regular"/>
              <a:buChar char="–"/>
            </a:pPr>
            <a:r>
              <a:rPr lang="en-MX"/>
              <a:t>List 4</a:t>
            </a:r>
          </a:p>
          <a:p>
            <a:pPr marL="292100" indent="-273050">
              <a:buClr>
                <a:srgbClr val="3D3C3C"/>
              </a:buClr>
              <a:buFont typeface="System Font Regular"/>
              <a:buChar char="–"/>
            </a:pPr>
            <a:endParaRPr lang="en-MX"/>
          </a:p>
          <a:p>
            <a:endParaRPr lang="en-US" dirty="0">
              <a:solidFill>
                <a:srgbClr val="3D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15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5B821-8B8B-1248-871B-DC6B0184B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A6FDFC-DD94-FB4E-86B5-A635CCFA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C08959-3F51-8F48-BFA8-D03329AE66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D9853-AC43-B440-9D24-A647AC6D1E6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28600" y="1527048"/>
            <a:ext cx="5638800" cy="34671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3DECD-3C77-8E4B-AB7F-59AC2667C8B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24599" y="1527048"/>
            <a:ext cx="2590801" cy="34671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66524E-0DA5-D64D-A142-1457848F611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367205" y="1527048"/>
            <a:ext cx="2590801" cy="34671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96584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table&#10;&#10;Description automatically generated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l="20370" r="20370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3993" y="1527048"/>
            <a:ext cx="2590801" cy="3467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body text here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endParaRPr lang="en-MX"/>
          </a:p>
          <a:p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4BE62-5F1A-8A40-A150-03DDE6A1488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276600" y="1527048"/>
            <a:ext cx="2590800" cy="34671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1208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37494-0EC5-104F-A2BD-ACB1FFF5B6D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24599" y="1527048"/>
            <a:ext cx="2590800" cy="323492"/>
          </a:xfrm>
        </p:spPr>
        <p:txBody>
          <a:bodyPr/>
          <a:lstStyle/>
          <a:p>
            <a:r>
              <a:rPr lang="en-MX"/>
              <a:t>Title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0037C-123B-8340-8BF7-31B94ACEAB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8601" y="1527048"/>
            <a:ext cx="2590800" cy="323492"/>
          </a:xfrm>
        </p:spPr>
        <p:txBody>
          <a:bodyPr/>
          <a:lstStyle/>
          <a:p>
            <a:r>
              <a:rPr lang="en-MX"/>
              <a:t>Title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06C45-5937-3A48-B0AD-8EC28E94C5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276597" y="1527048"/>
            <a:ext cx="2590800" cy="323492"/>
          </a:xfrm>
        </p:spPr>
        <p:txBody>
          <a:bodyPr/>
          <a:lstStyle/>
          <a:p>
            <a:r>
              <a:rPr lang="en-MX"/>
              <a:t>Title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DDCC1E-8140-064A-8756-59BF8A415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C1643E-D560-FD43-9207-9F0CC0DE189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6A3BD-3677-3C42-8D97-9BA89A5F350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AA63D-E44D-8A4B-BBEE-AE339AC7492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F373F2-BDB4-D041-828E-0AE2752E2C4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AE8CD7-EAAB-E543-8122-A525F74A941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372601" y="1527048"/>
            <a:ext cx="2590800" cy="323492"/>
          </a:xfrm>
        </p:spPr>
        <p:txBody>
          <a:bodyPr/>
          <a:lstStyle/>
          <a:p>
            <a:r>
              <a:rPr lang="en-MX"/>
              <a:t>Title 4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F41D24-761B-8742-AE2D-D90ABAED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B4A90-9D7C-5948-B73B-C2EFA8B656C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9228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Samlink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“Strong roots and solid expertise”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3993" y="1527048"/>
            <a:ext cx="4415197" cy="3467100"/>
          </a:xfrm>
        </p:spPr>
        <p:txBody>
          <a:bodyPr/>
          <a:lstStyle/>
          <a:p>
            <a:r>
              <a:rPr lang="fi-FI" dirty="0" err="1"/>
              <a:t>Founded</a:t>
            </a:r>
            <a:r>
              <a:rPr lang="fi-FI" dirty="0"/>
              <a:t> 1994</a:t>
            </a:r>
          </a:p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of </a:t>
            </a:r>
            <a:r>
              <a:rPr lang="fi-FI" dirty="0" err="1"/>
              <a:t>Kyndryl</a:t>
            </a:r>
            <a:endParaRPr lang="fi-FI" dirty="0"/>
          </a:p>
          <a:p>
            <a:r>
              <a:rPr lang="fi-FI" dirty="0"/>
              <a:t>IT </a:t>
            </a:r>
            <a:r>
              <a:rPr lang="fi-FI" dirty="0" err="1"/>
              <a:t>solutions</a:t>
            </a:r>
            <a:r>
              <a:rPr lang="fi-FI" dirty="0"/>
              <a:t> to </a:t>
            </a:r>
            <a:r>
              <a:rPr lang="fi-FI" dirty="0" err="1"/>
              <a:t>banks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Eg</a:t>
            </a:r>
            <a:r>
              <a:rPr lang="fi-FI" dirty="0"/>
              <a:t>. </a:t>
            </a:r>
            <a:r>
              <a:rPr lang="fi-FI" dirty="0" err="1"/>
              <a:t>basic</a:t>
            </a:r>
            <a:r>
              <a:rPr lang="fi-FI" dirty="0"/>
              <a:t> </a:t>
            </a:r>
            <a:r>
              <a:rPr lang="fi-FI" dirty="0" err="1"/>
              <a:t>banking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, </a:t>
            </a:r>
            <a:r>
              <a:rPr lang="fi-FI" dirty="0" err="1"/>
              <a:t>codeapp</a:t>
            </a:r>
            <a:r>
              <a:rPr lang="fi-FI" dirty="0"/>
              <a:t>…</a:t>
            </a:r>
          </a:p>
          <a:p>
            <a:r>
              <a:rPr lang="fi-FI" dirty="0"/>
              <a:t>	+ Java &amp; Microsoft </a:t>
            </a:r>
            <a:r>
              <a:rPr lang="fi-FI" dirty="0" err="1"/>
              <a:t>technologies</a:t>
            </a:r>
            <a:r>
              <a:rPr lang="fi-FI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1712094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/>
              <a:t>Subheading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Subheading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450032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9D5C22-4130-064E-AA70-9A8A2D83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154AE-6EBC-D542-B345-A6670781F53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7C576-1AB1-5145-B952-F0A51A4530C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body text here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endParaRPr lang="en-MX"/>
          </a:p>
          <a:p>
            <a:pPr marL="0" indent="0">
              <a:buNone/>
            </a:pPr>
            <a:endParaRPr lang="en-MX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46CF19-2644-5642-B619-8E14381EE90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body text here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endParaRPr lang="en-MX"/>
          </a:p>
          <a:p>
            <a:pPr marL="0" indent="0">
              <a:buNone/>
            </a:pPr>
            <a:endParaRPr lang="en-MX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8F91AD-4148-E14A-A60C-9303836386D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body text here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endParaRPr lang="en-MX"/>
          </a:p>
          <a:p>
            <a:pPr marL="0" indent="0">
              <a:buNone/>
            </a:pPr>
            <a:endParaRPr lang="en-MX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6EB631-E50D-F34A-BE33-18C6E95A0730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276600" y="1039283"/>
            <a:ext cx="2590800" cy="259430"/>
          </a:xfrm>
        </p:spPr>
        <p:txBody>
          <a:bodyPr/>
          <a:lstStyle/>
          <a:p>
            <a:r>
              <a:rPr lang="en-US" dirty="0"/>
              <a:t>Subheading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4F30F9D-D20F-DC4F-818B-7F1D346DDFB0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326520" y="1039283"/>
            <a:ext cx="2590800" cy="259430"/>
          </a:xfrm>
        </p:spPr>
        <p:txBody>
          <a:bodyPr/>
          <a:lstStyle/>
          <a:p>
            <a:r>
              <a:rPr lang="en-US" dirty="0"/>
              <a:t>Subheading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5512A7-36B1-D948-99F0-1C282A72F4A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373643" y="1039283"/>
            <a:ext cx="2590800" cy="259430"/>
          </a:xfrm>
        </p:spPr>
        <p:txBody>
          <a:bodyPr/>
          <a:lstStyle/>
          <a:p>
            <a:r>
              <a:rPr lang="en-US" dirty="0"/>
              <a:t>Subheading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9FBF2B9-801A-4D4C-9D09-661CE195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66" y="45992"/>
            <a:ext cx="1123058" cy="1123058"/>
          </a:xfrm>
          <a:prstGeom prst="rect">
            <a:avLst/>
          </a:prstGeom>
        </p:spPr>
      </p:pic>
      <p:pic>
        <p:nvPicPr>
          <p:cNvPr id="15" name="Picture 14" descr="A picture containing text, outdoor, sign, night sky&#10;&#10;Description automatically generated">
            <a:extLst>
              <a:ext uri="{FF2B5EF4-FFF2-40B4-BE49-F238E27FC236}">
                <a16:creationId xmlns:a16="http://schemas.microsoft.com/office/drawing/2014/main" id="{8EE93D7E-4D18-7840-B66D-6834B415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662" y="35535"/>
            <a:ext cx="1123058" cy="1123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7B7334-05B2-0D49-9EC0-79BF60F0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781" y="43068"/>
            <a:ext cx="1123058" cy="112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61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2045DF-7478-1445-9FE6-09D09CE8D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2FAFF7-8DC9-CF4C-BB8C-91A96D5C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C90D9-B21B-5C43-A1E0-16E2ED0213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FB6FB-BADB-E24E-AADD-542AB0998EF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text here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endParaRPr lang="en-MX"/>
          </a:p>
          <a:p>
            <a:pPr marL="0" indent="0">
              <a:buNone/>
            </a:pPr>
            <a:endParaRPr lang="en-MX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266B0-28F1-7E4E-A1CA-5A54708D612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8043A-0A25-E042-945C-E472F8D7562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04F1A2-4938-424C-8A92-94E079F3028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01D7E-2CA2-E641-B83E-1949B6044F5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CEA73B8-AB19-1046-A4BC-983707E788ED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4524464" y="1250769"/>
            <a:ext cx="1536700" cy="1536700"/>
          </a:xfrm>
        </p:spPr>
        <p:txBody>
          <a:bodyPr/>
          <a:lstStyle/>
          <a:p>
            <a:r>
              <a:rPr lang="en-US" sz="7200"/>
              <a:t>01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84FD81-A70A-6241-B910-61E43E3549FF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7607530" y="1250769"/>
            <a:ext cx="1536700" cy="1536700"/>
          </a:xfrm>
        </p:spPr>
        <p:txBody>
          <a:bodyPr/>
          <a:lstStyle/>
          <a:p>
            <a:r>
              <a:rPr lang="en-US" sz="7200"/>
              <a:t>02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4382470-232A-E649-A9F2-6E348117A85D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524464" y="3880680"/>
            <a:ext cx="1536700" cy="1536700"/>
          </a:xfrm>
        </p:spPr>
        <p:txBody>
          <a:bodyPr/>
          <a:lstStyle/>
          <a:p>
            <a:r>
              <a:rPr lang="en-US" sz="7200"/>
              <a:t>03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CA8F0E6-DC6F-5843-BE93-6F97FDE21533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7607530" y="3880680"/>
            <a:ext cx="1536700" cy="1536700"/>
          </a:xfrm>
        </p:spPr>
        <p:txBody>
          <a:bodyPr/>
          <a:lstStyle/>
          <a:p>
            <a:r>
              <a:rPr lang="en-US" sz="720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256447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7B6C8-6ECA-3B43-BCD5-9C4C99F0D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86F3D-7A63-FF4E-A8C5-709CB680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21BAF-E2D6-0740-9262-018AA6773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Add body text here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FBC3D-B444-D245-85C3-7C79542834E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  <a:p>
            <a:pPr marL="0" indent="0">
              <a:buNone/>
            </a:pPr>
            <a:endParaRPr lang="en-MX"/>
          </a:p>
          <a:p>
            <a:pPr marL="0" indent="0">
              <a:buNone/>
            </a:pP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C7FCD1-25B8-FF4B-B4D3-9B8B57C560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B6DDA6-E4CA-CB4A-A183-33A2E75D9D3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2DD717-DF3A-A543-A377-8B543BD8D0E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B2859-B86E-B648-9958-15F48632F7A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48572B72-2D91-9041-AFE9-E253685D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425" y="951875"/>
            <a:ext cx="1385550" cy="138555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D7CF5AA-8D38-2642-9F20-1CBCA0DE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224" y="777196"/>
            <a:ext cx="1643243" cy="164324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36E0285F-7A0B-F647-BCCC-611E92BFD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556" y="3514779"/>
            <a:ext cx="1508013" cy="1508013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0CA6142-B990-B444-B364-5743339E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076" y="3499023"/>
            <a:ext cx="1508013" cy="15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08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E0E4ABA-1869-2B48-A117-227538BBD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Subheading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1D9B4A5-9D5A-694F-B5B3-069BB2FAB0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Subheading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C607421-E4AB-0343-861D-2187BF4E06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Subheading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2DE75EE-72F2-CF4F-8DF9-69C6193B9FC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Subheading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DA00B65-A254-5D48-B06B-BF37B32173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Subheading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22D3955-E25C-FF40-8ABB-689DCE8AE07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Subheading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D094B4-D922-EA4A-9C0B-8FBD75D34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2B572E75-4301-2E4E-851D-6CDFA425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AB7CE28-9740-8B4C-8D59-FF77B115C3A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8120348-7EB0-CB42-9702-D0E2F14962C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2C161B7-1871-7049-9B99-EBE5E630945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A879C24-75DB-E945-A9DB-D8DBDB40426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780AE956-58AE-BA4F-98F3-B629F69D0D0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27F17FA-1C52-434C-97BE-79AF4FF9E1C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D97E574-1543-F143-8EA0-79D8B9F8887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BCE7D2C-C4A5-A44A-9248-41B7194FEF4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3F64122-5D12-0B4D-962F-91C2248CA3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05B50DA-E2FD-1D47-AA58-CD12C42216C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3FE0F64-09C2-4F46-BB6F-5E85D70F533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FB426C1-C19D-164E-BD5A-E0780576BC2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D651A16-A317-8E45-91FD-33B7CDEB4A5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165163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829DE1D-D302-6648-9E4D-A15D6F3F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99" y="1243086"/>
            <a:ext cx="1020962" cy="102096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D359CC2-A158-9446-81A4-6FBDDB6F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172" y="1270616"/>
            <a:ext cx="1020962" cy="1020962"/>
          </a:xfrm>
          <a:prstGeom prst="rect">
            <a:avLst/>
          </a:prstGeom>
        </p:spPr>
      </p:pic>
      <p:pic>
        <p:nvPicPr>
          <p:cNvPr id="19" name="Picture 18" descr="A picture containing text, device, gauge, control panel&#10;&#10;Description automatically generated">
            <a:extLst>
              <a:ext uri="{FF2B5EF4-FFF2-40B4-BE49-F238E27FC236}">
                <a16:creationId xmlns:a16="http://schemas.microsoft.com/office/drawing/2014/main" id="{4B0900EA-0503-0249-A22A-CC8B319D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890" y="1270616"/>
            <a:ext cx="1020962" cy="1020962"/>
          </a:xfrm>
          <a:prstGeom prst="rect">
            <a:avLst/>
          </a:prstGeom>
        </p:spPr>
      </p:pic>
      <p:pic>
        <p:nvPicPr>
          <p:cNvPr id="20" name="Picture 19" descr="Shape, icon, arrow&#10;&#10;Description automatically generated">
            <a:extLst>
              <a:ext uri="{FF2B5EF4-FFF2-40B4-BE49-F238E27FC236}">
                <a16:creationId xmlns:a16="http://schemas.microsoft.com/office/drawing/2014/main" id="{C0332D25-ABC0-3A4A-9196-01AD4237D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601" y="3534181"/>
            <a:ext cx="1020962" cy="1020962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C81E441-35B5-ED48-B85A-5A4069111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172" y="3463818"/>
            <a:ext cx="1020962" cy="1020962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FBB352EA-FCAE-0C46-AB71-AEAB3D1C4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9416" y="3517305"/>
            <a:ext cx="1020962" cy="102096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0AEE77-E16A-D84E-8FA6-091E4C0A9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3EEBC4-E64D-9740-9C60-F86FBAEC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FED178-1A37-3041-9C5E-CADEA509E85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8600" y="714025"/>
            <a:ext cx="2590940" cy="310833"/>
          </a:xfrm>
        </p:spPr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A91592-DED3-5345-8A76-2382D7A4910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F4EAE2-592B-6944-9797-ED18A89D2F8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1EA019-2D77-9F4C-B37D-674A258DD8C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3FF3FA-4A0F-504D-AFBB-851477A03D6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743778-5ED0-BE45-9DBF-D9DE91818A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3CC4FA5-7BD3-844A-90B8-1BCF497329B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4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334FD03F-5B5E-5A4E-9F2A-CC36D6D7F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2" t="5380" r="32992"/>
          <a:stretch/>
        </p:blipFill>
        <p:spPr>
          <a:xfrm>
            <a:off x="6096000" y="0"/>
            <a:ext cx="6098650" cy="6858000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B0EE39D-C03F-9242-BBFA-461071FB4D96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E86DA3-D5E9-2C48-A186-FF6D28943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BDE2C-97B4-5544-88EA-CCDE1C3B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C2724-A5A7-8A4B-ABA9-674B0C28839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F8B089-06B3-0042-84DF-310A1E930D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538419" y="1684669"/>
            <a:ext cx="2561961" cy="107354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04035-E632-2E4B-9F39-44C1BEBAF82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533024" y="3409441"/>
            <a:ext cx="2561961" cy="107354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EC561E-09AD-5E4C-A6A4-DE9ED4E04FA7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193765" y="1549707"/>
            <a:ext cx="1536700" cy="1100342"/>
          </a:xfrm>
        </p:spPr>
        <p:txBody>
          <a:bodyPr/>
          <a:lstStyle/>
          <a:p>
            <a:r>
              <a:rPr lang="en-US" sz="6000">
                <a:ln>
                  <a:solidFill>
                    <a:schemeClr val="accent1"/>
                  </a:solidFill>
                </a:ln>
              </a:rPr>
              <a:t>01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217B57-9030-0A4D-AB19-6D31D7561613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193765" y="3265216"/>
            <a:ext cx="1536700" cy="1100342"/>
          </a:xfrm>
        </p:spPr>
        <p:txBody>
          <a:bodyPr/>
          <a:lstStyle/>
          <a:p>
            <a:r>
              <a:rPr lang="en-US" sz="6000">
                <a:ln>
                  <a:solidFill>
                    <a:schemeClr val="accent1"/>
                  </a:solidFill>
                </a:ln>
              </a:rPr>
              <a:t>02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9517A9-3AF1-8B49-BF6A-E073B0C9EB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33024" y="5149228"/>
            <a:ext cx="2561961" cy="107354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051CE3B-BDB2-3C49-AC37-7661B83347AD}"/>
              </a:ext>
            </a:extLst>
          </p:cNvPr>
          <p:cNvSpPr>
            <a:spLocks noGrp="1"/>
          </p:cNvSpPr>
          <p:nvPr>
            <p:ph sz="quarter" idx="58"/>
          </p:nvPr>
        </p:nvSpPr>
        <p:spPr>
          <a:xfrm>
            <a:off x="193765" y="5005003"/>
            <a:ext cx="1536700" cy="1100342"/>
          </a:xfrm>
        </p:spPr>
        <p:txBody>
          <a:bodyPr/>
          <a:lstStyle/>
          <a:p>
            <a:r>
              <a:rPr lang="en-US" sz="6000">
                <a:ln>
                  <a:solidFill>
                    <a:schemeClr val="accent1"/>
                  </a:solidFill>
                </a:ln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69271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C6DB08B8-A300-9245-A978-C548F3C70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13043" r="3601" b="32590"/>
          <a:stretch/>
        </p:blipFill>
        <p:spPr>
          <a:xfrm>
            <a:off x="236692" y="1281878"/>
            <a:ext cx="5647234" cy="1853076"/>
          </a:xfrm>
          <a:prstGeom prst="rect">
            <a:avLst/>
          </a:prstGeom>
        </p:spPr>
      </p:pic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9F490E88-D8C9-E043-88A1-E15FCBFB1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09" b="12271"/>
          <a:stretch/>
        </p:blipFill>
        <p:spPr>
          <a:xfrm>
            <a:off x="6332692" y="1281878"/>
            <a:ext cx="5647234" cy="18530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B6F4A-222C-6A44-863F-91290138D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BEFD99-E99A-E445-91BD-CDA86CFA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7EE10-8A92-7B4F-8064-20E50DDDF1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1A9615-9D16-AB41-A02B-DF8445851F2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ED23B4-1E24-C847-9476-9F13DB2266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3F6096-308E-0649-9B14-9C50E6F1F89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Add call out here</a:t>
            </a:r>
          </a:p>
        </p:txBody>
      </p:sp>
    </p:spTree>
    <p:extLst>
      <p:ext uri="{BB962C8B-B14F-4D97-AF65-F5344CB8AC3E}">
        <p14:creationId xmlns:p14="http://schemas.microsoft.com/office/powerpoint/2010/main" val="3786810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1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DD6F5016-68DF-784D-B972-33B3428E9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13043" r="3601" b="32590"/>
          <a:stretch/>
        </p:blipFill>
        <p:spPr>
          <a:xfrm>
            <a:off x="236692" y="1315983"/>
            <a:ext cx="2582708" cy="847486"/>
          </a:xfrm>
          <a:prstGeom prst="rect">
            <a:avLst/>
          </a:prstGeom>
        </p:spPr>
      </p:pic>
      <p:pic>
        <p:nvPicPr>
          <p:cNvPr id="22" name="Picture Placeholder 1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4721250D-7E50-0F4B-9D45-26109B54E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13043" r="3601" b="32590"/>
          <a:stretch/>
        </p:blipFill>
        <p:spPr>
          <a:xfrm>
            <a:off x="3284692" y="1315983"/>
            <a:ext cx="2582708" cy="847486"/>
          </a:xfrm>
          <a:prstGeom prst="rect">
            <a:avLst/>
          </a:prstGeom>
        </p:spPr>
      </p:pic>
      <p:pic>
        <p:nvPicPr>
          <p:cNvPr id="23" name="Picture Placeholder 1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8C6E7CA0-F06C-F545-BC45-D3D35E3CC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13043" r="3601" b="32590"/>
          <a:stretch/>
        </p:blipFill>
        <p:spPr>
          <a:xfrm>
            <a:off x="6323983" y="1315983"/>
            <a:ext cx="2582708" cy="847486"/>
          </a:xfrm>
          <a:prstGeom prst="rect">
            <a:avLst/>
          </a:prstGeom>
        </p:spPr>
      </p:pic>
      <p:pic>
        <p:nvPicPr>
          <p:cNvPr id="24" name="Picture Placeholder 1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3CC0EEA2-D34F-C143-A4BA-5C8B3E4A0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13043" r="3601" b="32590"/>
          <a:stretch/>
        </p:blipFill>
        <p:spPr>
          <a:xfrm>
            <a:off x="9371983" y="1315983"/>
            <a:ext cx="2582708" cy="847486"/>
          </a:xfrm>
          <a:prstGeom prst="rect">
            <a:avLst/>
          </a:prstGeom>
        </p:spPr>
      </p:pic>
      <p:pic>
        <p:nvPicPr>
          <p:cNvPr id="25" name="Picture Placeholder 1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D86F330E-5C32-2644-BD51-AC75E8434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13043" r="3601" b="32590"/>
          <a:stretch/>
        </p:blipFill>
        <p:spPr>
          <a:xfrm>
            <a:off x="236692" y="3885011"/>
            <a:ext cx="2582708" cy="847486"/>
          </a:xfrm>
          <a:prstGeom prst="rect">
            <a:avLst/>
          </a:prstGeom>
        </p:spPr>
      </p:pic>
      <p:pic>
        <p:nvPicPr>
          <p:cNvPr id="26" name="Picture Placeholder 1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AD3F8A96-FBB9-6B45-B775-A396AA383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13043" r="3601" b="32590"/>
          <a:stretch/>
        </p:blipFill>
        <p:spPr>
          <a:xfrm>
            <a:off x="3284692" y="3885011"/>
            <a:ext cx="2582708" cy="847486"/>
          </a:xfrm>
          <a:prstGeom prst="rect">
            <a:avLst/>
          </a:prstGeom>
        </p:spPr>
      </p:pic>
      <p:pic>
        <p:nvPicPr>
          <p:cNvPr id="27" name="Picture Placeholder 1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3B1DC678-C855-CC4D-BE84-CF7F858BA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13043" r="3601" b="32590"/>
          <a:stretch/>
        </p:blipFill>
        <p:spPr>
          <a:xfrm>
            <a:off x="6323983" y="3885011"/>
            <a:ext cx="2582708" cy="847486"/>
          </a:xfrm>
          <a:prstGeom prst="rect">
            <a:avLst/>
          </a:prstGeom>
        </p:spPr>
      </p:pic>
      <p:pic>
        <p:nvPicPr>
          <p:cNvPr id="28" name="Picture Placeholder 1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9B1B7809-4036-8F4A-B057-D5FF223FD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t="13043" r="3601" b="32590"/>
          <a:stretch/>
        </p:blipFill>
        <p:spPr>
          <a:xfrm>
            <a:off x="9371983" y="3885011"/>
            <a:ext cx="2582708" cy="8474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8E6C5-60F3-D442-B611-811EC3A45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ECF9F6-9BCC-0741-ABEF-CE560FF2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C73E1-891C-DF48-A842-413EE19A3C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5BC475-EE26-114F-B86A-94FCC69BD7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3A0939-0C97-2842-87A6-9927C8B18CD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8F1C32-BEAF-D44D-A470-3643CCA303B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9CBE0-5FD5-6449-B4FA-590FA7DC15B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442916-2CA9-7045-B363-26C996FC409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302939-5C5D-3C4C-87EB-3C6A7E2DAFB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B334FC9-22D1-6346-B6CD-E7FBB713D54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ECFFB40-0610-B84E-AA66-870E7D0E167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31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FB9C5D-122D-8A4D-946E-6896F78001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23D7F-B5A7-7340-B5EE-B7A7FDCF86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4015-475E-5C49-8B4B-047C5130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D9BBDB-7B67-2E43-A472-E41343068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62201-5447-0240-A96A-FD02A081AF6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318BA-B4BC-FF42-978A-129514D7C7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None/>
            </a:pPr>
            <a:r>
              <a:rPr lang="en-US"/>
              <a:t>Add text here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/>
              <a:t>Add text here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/>
              <a:t>Add text here</a:t>
            </a:r>
          </a:p>
          <a:p>
            <a:pPr marL="0" indent="0">
              <a:lnSpc>
                <a:spcPct val="250000"/>
              </a:lnSpc>
              <a:buNone/>
            </a:pPr>
            <a:endParaRPr lang="en-US"/>
          </a:p>
          <a:p>
            <a:pPr marL="0" indent="0">
              <a:lnSpc>
                <a:spcPct val="250000"/>
              </a:lnSpc>
              <a:buNone/>
            </a:pPr>
            <a:endParaRPr lang="en-US"/>
          </a:p>
          <a:p>
            <a:pPr marL="0" indent="0">
              <a:lnSpc>
                <a:spcPct val="250000"/>
              </a:lnSpc>
              <a:buNone/>
            </a:pPr>
            <a:endParaRPr lang="en-US"/>
          </a:p>
          <a:p>
            <a:pPr marL="0" indent="0">
              <a:lnSpc>
                <a:spcPct val="250000"/>
              </a:lnSpc>
              <a:buNone/>
            </a:pP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80C710-CDDA-0A4E-83CE-8C61B8754E9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None/>
            </a:pPr>
            <a:r>
              <a:rPr lang="en-US"/>
              <a:t>Add text here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/>
              <a:t>Add text here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/>
              <a:t>Add text here</a:t>
            </a:r>
          </a:p>
          <a:p>
            <a:pPr marL="0" indent="0">
              <a:lnSpc>
                <a:spcPct val="250000"/>
              </a:lnSpc>
              <a:buNone/>
            </a:pPr>
            <a:endParaRPr lang="en-US"/>
          </a:p>
          <a:p>
            <a:pPr marL="0" indent="0">
              <a:lnSpc>
                <a:spcPct val="250000"/>
              </a:lnSpc>
              <a:buNone/>
            </a:pPr>
            <a:endParaRPr lang="en-US"/>
          </a:p>
          <a:p>
            <a:pPr marL="0" indent="0">
              <a:lnSpc>
                <a:spcPct val="250000"/>
              </a:lnSpc>
              <a:buNone/>
            </a:pPr>
            <a:endParaRPr lang="en-US"/>
          </a:p>
          <a:p>
            <a:pPr marL="0" indent="0">
              <a:lnSpc>
                <a:spcPct val="250000"/>
              </a:lnSpc>
              <a:buNone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09F40-DB4E-674D-A5FF-045C39A7D52B}"/>
              </a:ext>
            </a:extLst>
          </p:cNvPr>
          <p:cNvCxnSpPr/>
          <p:nvPr/>
        </p:nvCxnSpPr>
        <p:spPr>
          <a:xfrm>
            <a:off x="228599" y="2908663"/>
            <a:ext cx="11734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DD9636-6CCD-1642-9B28-CD27B7C77199}"/>
              </a:ext>
            </a:extLst>
          </p:cNvPr>
          <p:cNvCxnSpPr/>
          <p:nvPr/>
        </p:nvCxnSpPr>
        <p:spPr>
          <a:xfrm>
            <a:off x="228599" y="3579223"/>
            <a:ext cx="11734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35C1DF-1BCE-D04E-87DE-5FCC0C11C1B9}"/>
              </a:ext>
            </a:extLst>
          </p:cNvPr>
          <p:cNvCxnSpPr/>
          <p:nvPr/>
        </p:nvCxnSpPr>
        <p:spPr>
          <a:xfrm>
            <a:off x="228599" y="4267200"/>
            <a:ext cx="11734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1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</a:t>
            </a:r>
            <a:r>
              <a:rPr lang="fi-FI" b="1" dirty="0" err="1"/>
              <a:t>Process</a:t>
            </a:r>
            <a:r>
              <a:rPr lang="fi-FI" b="1" dirty="0"/>
              <a:t> </a:t>
            </a:r>
            <a:r>
              <a:rPr lang="fi-FI" b="1" dirty="0" err="1"/>
              <a:t>Automation</a:t>
            </a:r>
            <a:endParaRPr lang="fi-FI" b="1" dirty="0"/>
          </a:p>
          <a:p>
            <a:r>
              <a:rPr lang="fi-FI" sz="1200" dirty="0" err="1"/>
              <a:t>Mechanical</a:t>
            </a:r>
            <a:r>
              <a:rPr lang="fi-FI" sz="1200" dirty="0"/>
              <a:t> </a:t>
            </a:r>
            <a:r>
              <a:rPr lang="fi-FI" sz="1200" dirty="0" err="1"/>
              <a:t>tasks</a:t>
            </a:r>
            <a:endParaRPr lang="fi-FI" sz="1200" dirty="0"/>
          </a:p>
          <a:p>
            <a:r>
              <a:rPr lang="fi-FI" sz="1200" dirty="0" err="1"/>
              <a:t>Lighten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workload</a:t>
            </a:r>
            <a:r>
              <a:rPr lang="fi-FI" sz="1200" dirty="0"/>
              <a:t> for </a:t>
            </a:r>
            <a:r>
              <a:rPr lang="fi-FI" sz="1200" dirty="0" err="1"/>
              <a:t>bank</a:t>
            </a:r>
            <a:r>
              <a:rPr lang="fi-FI" sz="1200" dirty="0"/>
              <a:t> </a:t>
            </a:r>
            <a:r>
              <a:rPr lang="fi-FI" sz="1200" dirty="0" err="1"/>
              <a:t>clerks</a:t>
            </a:r>
            <a:endParaRPr lang="fi-FI" sz="1200" dirty="0"/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B1BCF-9AB6-4DF4-90BC-7CEF440ECE4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1362" y="4486919"/>
            <a:ext cx="731520" cy="72567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8771499-6DB4-446F-9CDA-78931E1989D8}"/>
              </a:ext>
            </a:extLst>
          </p:cNvPr>
          <p:cNvSpPr txBox="1">
            <a:spLocks/>
          </p:cNvSpPr>
          <p:nvPr/>
        </p:nvSpPr>
        <p:spPr>
          <a:xfrm>
            <a:off x="947356" y="2858843"/>
            <a:ext cx="4378835" cy="1338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 err="1"/>
              <a:t>Tehcnical</a:t>
            </a:r>
            <a:r>
              <a:rPr lang="fi-FI" b="1" dirty="0"/>
              <a:t> support </a:t>
            </a:r>
            <a:r>
              <a:rPr lang="fi-FI" b="1" dirty="0" err="1"/>
              <a:t>tickets</a:t>
            </a:r>
            <a:endParaRPr lang="fi-FI" b="1" dirty="0"/>
          </a:p>
          <a:p>
            <a:r>
              <a:rPr lang="fi-FI" sz="1200" dirty="0"/>
              <a:t>In case RPA </a:t>
            </a:r>
            <a:r>
              <a:rPr lang="fi-FI" sz="1200" dirty="0" err="1"/>
              <a:t>failures</a:t>
            </a:r>
            <a:endParaRPr lang="fi-FI" sz="1200" dirty="0"/>
          </a:p>
          <a:p>
            <a:r>
              <a:rPr lang="fi-FI" sz="1200" dirty="0" err="1"/>
              <a:t>Written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clerks</a:t>
            </a:r>
            <a:endParaRPr lang="fi-FI" sz="1200" dirty="0"/>
          </a:p>
          <a:p>
            <a:r>
              <a:rPr lang="fi-FI" sz="1200" dirty="0"/>
              <a:t>RPA </a:t>
            </a:r>
            <a:r>
              <a:rPr lang="fi-FI" sz="1200" dirty="0" err="1"/>
              <a:t>developers</a:t>
            </a:r>
            <a:r>
              <a:rPr lang="fi-FI" sz="1200" dirty="0"/>
              <a:t> </a:t>
            </a:r>
            <a:r>
              <a:rPr lang="fi-FI" sz="1200" dirty="0" err="1"/>
              <a:t>investigate</a:t>
            </a:r>
            <a:endParaRPr lang="fi-FI" sz="1200" dirty="0"/>
          </a:p>
          <a:p>
            <a:endParaRPr lang="fi-FI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CFF5056-C4BC-4E4B-899D-8E16C3FD40EA}"/>
              </a:ext>
            </a:extLst>
          </p:cNvPr>
          <p:cNvSpPr txBox="1">
            <a:spLocks/>
          </p:cNvSpPr>
          <p:nvPr/>
        </p:nvSpPr>
        <p:spPr>
          <a:xfrm>
            <a:off x="960117" y="4762317"/>
            <a:ext cx="4378835" cy="1010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RPA </a:t>
            </a:r>
            <a:r>
              <a:rPr lang="fi-FI" b="1" dirty="0" err="1"/>
              <a:t>logs</a:t>
            </a:r>
            <a:endParaRPr lang="fi-FI" b="1" dirty="0"/>
          </a:p>
          <a:p>
            <a:r>
              <a:rPr lang="fi-FI" sz="1200" dirty="0" err="1"/>
              <a:t>Verbose</a:t>
            </a:r>
            <a:endParaRPr lang="fi-FI" sz="1200" dirty="0"/>
          </a:p>
          <a:p>
            <a:r>
              <a:rPr lang="fi-FI" sz="1200" dirty="0" err="1"/>
              <a:t>Laborous</a:t>
            </a:r>
            <a:r>
              <a:rPr lang="fi-FI" sz="1200" dirty="0"/>
              <a:t> to </a:t>
            </a:r>
            <a:r>
              <a:rPr lang="fi-FI" sz="1200" dirty="0" err="1"/>
              <a:t>analyze</a:t>
            </a:r>
            <a:r>
              <a:rPr lang="fi-FI" sz="1200" dirty="0"/>
              <a:t> </a:t>
            </a:r>
            <a:r>
              <a:rPr lang="fi-FI" sz="1200" dirty="0" err="1"/>
              <a:t>manually</a:t>
            </a:r>
            <a:endParaRPr lang="fi-FI" sz="1200" dirty="0"/>
          </a:p>
          <a:p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CD5210-A734-4082-8289-6D1EDC7FFB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" y="259925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9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770E4A-3313-F848-BBDD-9B8E5710E4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425CC-ADE1-854E-8364-A5E5218B94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938CA-29BE-8E40-B369-D13516D7E3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7640B-AFFB-8B40-A925-657E3579C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A25B19-607B-6346-BCCA-63335E54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8F2A85-CFED-4944-921E-0AB132EA62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AD985E-41BC-5841-9C1A-6E2CF8D6ACF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E93EA3-492D-2B47-A352-7E80F2BAF35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8E012C-EE57-804D-88E5-731DD58DF4A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0ACA54-3143-E645-B66D-56408CAE4E2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Add call out here</a:t>
            </a:r>
          </a:p>
        </p:txBody>
      </p:sp>
    </p:spTree>
    <p:extLst>
      <p:ext uri="{BB962C8B-B14F-4D97-AF65-F5344CB8AC3E}">
        <p14:creationId xmlns:p14="http://schemas.microsoft.com/office/powerpoint/2010/main" val="1407377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AFE4A9-5971-DB44-A281-9850801470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7CF61-338C-1843-96A6-E1A202CFC7E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7B229-33F4-324D-BEA4-0B3AED1F377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B65DA-AAFC-EF4E-A61B-FC7607B5D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07A9C8-23EB-EB4E-BC0B-A9CCFCB3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3B1382-1B6B-4D4A-AF3C-3834CD56607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0FE3FD-F4BA-8549-B293-FED552095C5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DE2E62-1263-B34C-9DB1-101DF4AA73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1DF9AA-3EF4-2344-AFE3-181DF5E83C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r>
              <a:rPr lang="en-US"/>
              <a:t>Add text here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D15DB2-2D1E-D642-A44F-1DF6C7FEF3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48310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A6F9-5316-084E-80FF-ED8F6D38E8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8600" y="1527048"/>
            <a:ext cx="4114799" cy="323492"/>
          </a:xfrm>
        </p:spPr>
        <p:txBody>
          <a:bodyPr/>
          <a:lstStyle/>
          <a:p>
            <a:r>
              <a:rPr lang="en-US" sz="1600" dirty="0">
                <a:solidFill>
                  <a:srgbClr val="FF462D"/>
                </a:solidFill>
              </a:rPr>
              <a:t>Title</a:t>
            </a:r>
            <a:endParaRPr lang="en-MX" sz="1600">
              <a:solidFill>
                <a:srgbClr val="FF462D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A2F59-41D5-5C4C-9DE2-276B3D76E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E87FF-B7D3-884A-98CD-EC627EB828B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- </a:t>
            </a: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B6320-59AF-B243-9BD0-DF77F5631F6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-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en-MX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351324-31A9-DE43-AB82-91444E8F051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MX"/>
              <a:t>Add text here -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en-MX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527CA0-30C5-B845-9F84-6015DC6A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3FE9D-E493-2447-BD3E-DD082347B03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37625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F022009-529B-7B4E-BFD0-DAB1552484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507" r="17233"/>
          <a:stretch/>
        </p:blipFill>
        <p:spPr>
          <a:xfrm>
            <a:off x="9144000" y="1"/>
            <a:ext cx="3048000" cy="3429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F0F42A-8C8B-224D-AEE6-713B5F540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8600" y="1527048"/>
            <a:ext cx="4114799" cy="323492"/>
          </a:xfrm>
        </p:spPr>
        <p:txBody>
          <a:bodyPr/>
          <a:lstStyle/>
          <a:p>
            <a:r>
              <a:rPr lang="en-US" sz="1600" dirty="0"/>
              <a:t>Title</a:t>
            </a:r>
            <a:endParaRPr lang="en-MX" sz="16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EEFA8-94B5-054E-96B9-56FFAD26D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33DA42-0F1F-4A43-B53A-18C67F76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2572BF0-58A4-3A47-81AB-F89A5EF9B11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7A3F8-A804-1E46-9E2B-AE43DEEBFF4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- </a:t>
            </a: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21058-74CC-5848-AFF7-16174EC51FE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-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MX"/>
          </a:p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38523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CE44ED8-8AA3-5D43-888F-9AA3CE51BDF9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D5F80F-EF41-7C48-82D5-E361576B5B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247302"/>
            <a:ext cx="5508625" cy="1257995"/>
          </a:xfrm>
        </p:spPr>
        <p:txBody>
          <a:bodyPr/>
          <a:lstStyle/>
          <a:p>
            <a:r>
              <a:rPr lang="en-US" dirty="0"/>
              <a:t>Add heading here</a:t>
            </a:r>
            <a:endParaRPr lang="en-MX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88A6B-DB6F-F341-A3FE-93C50486A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E3BB-8BE0-F848-9237-5FB31976AA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28601" y="1527048"/>
            <a:ext cx="2590800" cy="358253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Add body text here - 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 et dolore magna </a:t>
            </a:r>
            <a:r>
              <a:rPr lang="en-US" sz="1400" dirty="0" err="1"/>
              <a:t>aliqua</a:t>
            </a:r>
            <a:r>
              <a:rPr lang="en-US" sz="1400" dirty="0"/>
              <a:t>. Ut </a:t>
            </a:r>
            <a:r>
              <a:rPr lang="en-US" sz="1400" dirty="0" err="1"/>
              <a:t>enim</a:t>
            </a:r>
            <a:r>
              <a:rPr lang="en-US" sz="1400" dirty="0"/>
              <a:t> ad minim </a:t>
            </a:r>
            <a:r>
              <a:rPr lang="en-US" sz="1400" dirty="0" err="1"/>
              <a:t>veniam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nostrud</a:t>
            </a:r>
            <a:r>
              <a:rPr lang="en-US" sz="1400" dirty="0"/>
              <a:t> exercitation </a:t>
            </a:r>
            <a:r>
              <a:rPr lang="en-US" sz="1400" dirty="0" err="1"/>
              <a:t>ullamco</a:t>
            </a:r>
            <a:r>
              <a:rPr lang="en-US" sz="1400" dirty="0"/>
              <a:t> </a:t>
            </a:r>
            <a:r>
              <a:rPr lang="en-US" sz="1400" dirty="0" err="1"/>
              <a:t>laboris</a:t>
            </a:r>
            <a:r>
              <a:rPr lang="en-US" sz="1400" dirty="0"/>
              <a:t> nisi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aliquip</a:t>
            </a:r>
            <a:r>
              <a:rPr lang="en-US" sz="1400" dirty="0"/>
              <a:t> ex </a:t>
            </a:r>
            <a:r>
              <a:rPr lang="en-US" sz="1400" dirty="0" err="1"/>
              <a:t>ea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 </a:t>
            </a:r>
            <a:r>
              <a:rPr lang="en-US" sz="1400" dirty="0" err="1"/>
              <a:t>consequat</a:t>
            </a:r>
            <a:r>
              <a:rPr lang="en-US" sz="1400" dirty="0"/>
              <a:t>. </a:t>
            </a:r>
            <a:endParaRPr lang="en-MX" sz="1400"/>
          </a:p>
          <a:p>
            <a:endParaRPr lang="en-MX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A762E-6756-0F48-AD9C-4404C11F5A2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284304" y="1527048"/>
            <a:ext cx="2583096" cy="3582536"/>
          </a:xfrm>
        </p:spPr>
        <p:txBody>
          <a:bodyPr/>
          <a:lstStyle/>
          <a:p>
            <a:pPr marL="0" indent="0">
              <a:buNone/>
            </a:pPr>
            <a:r>
              <a:rPr lang="en-US" sz="1400"/>
              <a:t>Add body text here - 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incididunt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labore et dolore magna </a:t>
            </a:r>
            <a:r>
              <a:rPr lang="en-US" sz="1400" err="1"/>
              <a:t>aliqua</a:t>
            </a:r>
            <a:r>
              <a:rPr lang="en-US" sz="1400"/>
              <a:t>. Ut </a:t>
            </a:r>
            <a:r>
              <a:rPr lang="en-US" sz="1400" err="1"/>
              <a:t>enim</a:t>
            </a:r>
            <a:r>
              <a:rPr lang="en-US" sz="1400"/>
              <a:t> ad minim </a:t>
            </a:r>
            <a:r>
              <a:rPr lang="en-US" sz="1400" err="1"/>
              <a:t>veniam</a:t>
            </a:r>
            <a:r>
              <a:rPr lang="en-US" sz="1400"/>
              <a:t>, </a:t>
            </a:r>
            <a:r>
              <a:rPr lang="en-US" sz="1400" err="1"/>
              <a:t>quis</a:t>
            </a:r>
            <a:r>
              <a:rPr lang="en-US" sz="1400"/>
              <a:t> </a:t>
            </a:r>
            <a:r>
              <a:rPr lang="en-US" sz="1400" err="1"/>
              <a:t>nostrud</a:t>
            </a:r>
            <a:r>
              <a:rPr lang="en-US" sz="1400"/>
              <a:t> exercitation </a:t>
            </a:r>
            <a:r>
              <a:rPr lang="en-US" sz="1400" err="1"/>
              <a:t>ullamco</a:t>
            </a:r>
            <a:r>
              <a:rPr lang="en-US" sz="1400"/>
              <a:t> </a:t>
            </a:r>
            <a:r>
              <a:rPr lang="en-US" sz="1400" err="1"/>
              <a:t>laboris</a:t>
            </a:r>
            <a:r>
              <a:rPr lang="en-US" sz="1400"/>
              <a:t> nisi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aliquip</a:t>
            </a:r>
            <a:r>
              <a:rPr lang="en-US" sz="1400"/>
              <a:t> ex </a:t>
            </a:r>
            <a:r>
              <a:rPr lang="en-US" sz="1400" err="1"/>
              <a:t>ea</a:t>
            </a:r>
            <a:r>
              <a:rPr lang="en-US" sz="1400"/>
              <a:t> </a:t>
            </a:r>
            <a:r>
              <a:rPr lang="en-US" sz="1400" err="1"/>
              <a:t>commodo</a:t>
            </a:r>
            <a:r>
              <a:rPr lang="en-US" sz="1400"/>
              <a:t> </a:t>
            </a:r>
            <a:r>
              <a:rPr lang="en-US" sz="1400" err="1"/>
              <a:t>consequat</a:t>
            </a:r>
            <a:r>
              <a:rPr lang="en-US" sz="1400"/>
              <a:t>. </a:t>
            </a:r>
            <a:endParaRPr lang="en-MX" sz="1400"/>
          </a:p>
          <a:p>
            <a:endParaRPr lang="en-MX" sz="14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20ABD8-CC35-0F49-B8F1-7743F5B42FF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331527" y="1527048"/>
            <a:ext cx="2590800" cy="3582536"/>
          </a:xfrm>
        </p:spPr>
        <p:txBody>
          <a:bodyPr/>
          <a:lstStyle/>
          <a:p>
            <a:pPr marL="0" indent="0">
              <a:buNone/>
            </a:pPr>
            <a:r>
              <a:rPr lang="en-US" sz="1400"/>
              <a:t>Add body text here - 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incididunt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labore et dolore magna </a:t>
            </a:r>
            <a:r>
              <a:rPr lang="en-US" sz="1400" err="1"/>
              <a:t>aliqua</a:t>
            </a:r>
            <a:r>
              <a:rPr lang="en-US" sz="1400"/>
              <a:t>. Ut </a:t>
            </a:r>
            <a:r>
              <a:rPr lang="en-US" sz="1400" err="1"/>
              <a:t>enim</a:t>
            </a:r>
            <a:r>
              <a:rPr lang="en-US" sz="1400"/>
              <a:t> ad minim </a:t>
            </a:r>
            <a:r>
              <a:rPr lang="en-US" sz="1400" err="1"/>
              <a:t>veniam</a:t>
            </a:r>
            <a:r>
              <a:rPr lang="en-US" sz="1400"/>
              <a:t>, </a:t>
            </a:r>
            <a:r>
              <a:rPr lang="en-US" sz="1400" err="1"/>
              <a:t>quis</a:t>
            </a:r>
            <a:r>
              <a:rPr lang="en-US" sz="1400"/>
              <a:t> </a:t>
            </a:r>
            <a:r>
              <a:rPr lang="en-US" sz="1400" err="1"/>
              <a:t>nostrud</a:t>
            </a:r>
            <a:r>
              <a:rPr lang="en-US" sz="1400"/>
              <a:t> exercitation </a:t>
            </a:r>
            <a:r>
              <a:rPr lang="en-US" sz="1400" err="1"/>
              <a:t>ullamco</a:t>
            </a:r>
            <a:r>
              <a:rPr lang="en-US" sz="1400"/>
              <a:t> </a:t>
            </a:r>
            <a:r>
              <a:rPr lang="en-US" sz="1400" err="1"/>
              <a:t>laboris</a:t>
            </a:r>
            <a:r>
              <a:rPr lang="en-US" sz="1400"/>
              <a:t> nisi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aliquip</a:t>
            </a:r>
            <a:r>
              <a:rPr lang="en-US" sz="1400"/>
              <a:t> ex </a:t>
            </a:r>
            <a:r>
              <a:rPr lang="en-US" sz="1400" err="1"/>
              <a:t>ea</a:t>
            </a:r>
            <a:r>
              <a:rPr lang="en-US" sz="1400"/>
              <a:t> </a:t>
            </a:r>
            <a:r>
              <a:rPr lang="en-US" sz="1400" err="1"/>
              <a:t>commodo</a:t>
            </a:r>
            <a:r>
              <a:rPr lang="en-US" sz="1400"/>
              <a:t> </a:t>
            </a:r>
            <a:r>
              <a:rPr lang="en-US" sz="1400" err="1"/>
              <a:t>consequat</a:t>
            </a:r>
            <a:r>
              <a:rPr lang="en-US" sz="1400"/>
              <a:t>. </a:t>
            </a:r>
            <a:endParaRPr lang="en-MX" sz="1400"/>
          </a:p>
          <a:p>
            <a:endParaRPr lang="en-MX" sz="1400"/>
          </a:p>
        </p:txBody>
      </p:sp>
    </p:spTree>
    <p:extLst>
      <p:ext uri="{BB962C8B-B14F-4D97-AF65-F5344CB8AC3E}">
        <p14:creationId xmlns:p14="http://schemas.microsoft.com/office/powerpoint/2010/main" val="22706627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ECF91BA0-37BE-B94C-98B9-75330251A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570" y="1130693"/>
            <a:ext cx="1373825" cy="1373825"/>
          </a:xfrm>
          <a:prstGeom prst="rect">
            <a:avLst/>
          </a:prstGeom>
        </p:spPr>
      </p:pic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8ED0634A-01CD-EF40-B773-F5F47822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39" y="1144642"/>
            <a:ext cx="1373826" cy="1373826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F73E666-3E00-0048-B474-B200080A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797" y="3401052"/>
            <a:ext cx="1297385" cy="1297385"/>
          </a:xfrm>
          <a:prstGeom prst="rect">
            <a:avLst/>
          </a:prstGeom>
        </p:spPr>
      </p:pic>
      <p:pic>
        <p:nvPicPr>
          <p:cNvPr id="23" name="Picture 22" descr="A picture containing text, outdoor, sign, night sky&#10;&#10;Description automatically generated">
            <a:extLst>
              <a:ext uri="{FF2B5EF4-FFF2-40B4-BE49-F238E27FC236}">
                <a16:creationId xmlns:a16="http://schemas.microsoft.com/office/drawing/2014/main" id="{9FEBAFE3-A92A-3643-8DB9-852F20119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208" y="3401052"/>
            <a:ext cx="1297385" cy="1297385"/>
          </a:xfrm>
          <a:prstGeom prst="rect">
            <a:avLst/>
          </a:prstGeo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2644C20-ADED-6144-BC92-736F030B98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l="44504" t="18612" r="31428"/>
          <a:stretch/>
        </p:blipFill>
        <p:spPr>
          <a:xfrm>
            <a:off x="9144001" y="1"/>
            <a:ext cx="303990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1AB68-2F93-A847-8E34-570E3656D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1EF4E-F372-9343-A3D7-C936C7F7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F9E061-8E70-9B4D-BC10-2692A544ACA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5EB12D-85CB-0A44-B34B-255E4331AFC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28602" y="2234581"/>
            <a:ext cx="2590800" cy="869992"/>
          </a:xfrm>
        </p:spPr>
        <p:txBody>
          <a:bodyPr/>
          <a:lstStyle/>
          <a:p>
            <a:pPr marL="0" indent="0">
              <a:buNone/>
            </a:pPr>
            <a:r>
              <a:rPr lang="en-MX"/>
              <a:t>Add text here –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 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753E94-0DC0-7C4E-819D-B9A9ACE2731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76601" y="2269218"/>
            <a:ext cx="2590800" cy="869992"/>
          </a:xfrm>
        </p:spPr>
        <p:txBody>
          <a:bodyPr/>
          <a:lstStyle/>
          <a:p>
            <a:pPr marL="0" indent="0">
              <a:buNone/>
            </a:pPr>
            <a:r>
              <a:rPr lang="en-MX"/>
              <a:t>Add text here –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 </a:t>
            </a:r>
            <a:endParaRPr lang="en-MX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E77261-C091-4246-959D-5981256D220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324600" y="2266909"/>
            <a:ext cx="2590800" cy="869992"/>
          </a:xfrm>
        </p:spPr>
        <p:txBody>
          <a:bodyPr/>
          <a:lstStyle/>
          <a:p>
            <a:pPr marL="0" indent="0">
              <a:buNone/>
            </a:pPr>
            <a:r>
              <a:rPr lang="en-MX"/>
              <a:t>Add text here –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 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12D734-F43E-3C4E-8098-41BF07A785F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–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 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B716B00-1D87-9041-B58F-E93934492C5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–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 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7991D-CFAF-574F-8B8C-ECA80B971EE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–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 </a:t>
            </a:r>
            <a:endParaRPr lang="en-MX"/>
          </a:p>
          <a:p>
            <a:pPr marL="0" indent="0">
              <a:buNone/>
            </a:pPr>
            <a:endParaRPr lang="en-MX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1B61EEC-5F69-654C-952F-BA49275FF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102" y="1256076"/>
            <a:ext cx="1123058" cy="1123058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6AB2213-99D4-8D44-AA75-581DD05B1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6944" y="3488215"/>
            <a:ext cx="1123058" cy="112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78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Text&#10;&#10;Description automatically generated with low confidence">
            <a:extLst>
              <a:ext uri="{FF2B5EF4-FFF2-40B4-BE49-F238E27FC236}">
                <a16:creationId xmlns:a16="http://schemas.microsoft.com/office/drawing/2014/main" id="{15E60DEA-141F-724F-A77C-03A3387B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6" y="1396593"/>
            <a:ext cx="843770" cy="84377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C3116C89-34C2-FD44-87D9-FE736A40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401" y="1448843"/>
            <a:ext cx="843770" cy="84377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3843D92-6970-3F4C-B1AC-9BF4AB94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2" y="3114114"/>
            <a:ext cx="843770" cy="84377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B40ED312-1F85-1F40-99E0-1A72031AD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97" y="3166364"/>
            <a:ext cx="843770" cy="843770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CD77925F-E4F8-C84E-AAE6-33F3163BA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71" y="4898658"/>
            <a:ext cx="843770" cy="843770"/>
          </a:xfrm>
          <a:prstGeom prst="rect">
            <a:avLst/>
          </a:prstGeom>
        </p:spPr>
      </p:pic>
      <p:pic>
        <p:nvPicPr>
          <p:cNvPr id="25" name="Picture 2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C6FC4E0A-1FE7-3C44-8F30-41572AB0A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459" y="4899369"/>
            <a:ext cx="843770" cy="8437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1C81C-0A7F-4A40-A72B-FBDB6C9CC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77C8D2-C4E8-3240-90EA-2408C0FB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D1132-8987-B04E-8ED6-AD064FE557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CDC2A6-A286-F848-A2C4-8754527200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13472" y="1564581"/>
            <a:ext cx="2599236" cy="87371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B2F439-F789-FD44-B965-410445EBAF6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556872" y="1564686"/>
            <a:ext cx="2599236" cy="87371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text here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12F460-FC97-9C43-BD3E-01387B5EED8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213472" y="3276496"/>
            <a:ext cx="2599236" cy="83820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text here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C3774A-F9BC-3C4E-8264-D1483F40F55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556872" y="3276601"/>
            <a:ext cx="2599236" cy="83820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text here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2F6414-682A-0C41-82D1-A901FA76402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213472" y="5032468"/>
            <a:ext cx="2599236" cy="83820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text here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42AF091-D5C2-3147-A616-DB795E9F3B7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556872" y="5032573"/>
            <a:ext cx="2599236" cy="83820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text here</a:t>
            </a:r>
          </a:p>
          <a:p>
            <a:pPr marL="0" indent="0">
              <a:buNone/>
            </a:pP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C6A3BB-18A9-624F-8102-81CDC714EE3F}"/>
              </a:ext>
            </a:extLst>
          </p:cNvPr>
          <p:cNvCxnSpPr/>
          <p:nvPr/>
        </p:nvCxnSpPr>
        <p:spPr>
          <a:xfrm>
            <a:off x="228599" y="2834640"/>
            <a:ext cx="79922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B923D9-1B98-474D-8E08-14319C67DD6C}"/>
              </a:ext>
            </a:extLst>
          </p:cNvPr>
          <p:cNvCxnSpPr/>
          <p:nvPr/>
        </p:nvCxnSpPr>
        <p:spPr>
          <a:xfrm>
            <a:off x="228599" y="4567646"/>
            <a:ext cx="79922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32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1D581-FFF9-C347-A192-EBD07A68D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FEB7-79FF-3748-B536-E71E9007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F0D0A-7ACB-F04B-99E3-0F34AACEFA0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49103C1E-1464-F24F-9A3B-DF0B59893B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9984548"/>
              </p:ext>
            </p:extLst>
          </p:nvPr>
        </p:nvGraphicFramePr>
        <p:xfrm>
          <a:off x="228600" y="1166033"/>
          <a:ext cx="9695688" cy="497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5688">
                  <a:extLst>
                    <a:ext uri="{9D8B030D-6E8A-4147-A177-3AD203B41FA5}">
                      <a16:colId xmlns:a16="http://schemas.microsoft.com/office/drawing/2014/main" val="3097883886"/>
                    </a:ext>
                  </a:extLst>
                </a:gridCol>
              </a:tblGrid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61069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117850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1059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610011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5821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91686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972230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5310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19420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054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150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person, indoor, people, group&#10;&#10;Description automatically generated">
            <a:extLst>
              <a:ext uri="{FF2B5EF4-FFF2-40B4-BE49-F238E27FC236}">
                <a16:creationId xmlns:a16="http://schemas.microsoft.com/office/drawing/2014/main" id="{20D078ED-4BF5-024B-B234-A15AB42C32D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2"/>
          <a:srcRect t="16178" b="16178"/>
          <a:stretch/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81684-95DF-7746-B70E-56747EB64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F98BBBF-F6F5-F04A-965C-5322B244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6AC77-C944-1A49-B153-87D854DD089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EC7885-1558-234E-B621-48F99BEEB05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– </a:t>
            </a: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 </a:t>
            </a:r>
            <a:endParaRPr lang="en-MX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CEA2C8-AAF1-C249-8701-6A3CAA1CA0C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–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 </a:t>
            </a:r>
            <a:endParaRPr lang="en-MX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1D5A9C0-A402-CC42-BE9C-4644650E41D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–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 </a:t>
            </a:r>
            <a:endParaRPr lang="en-MX"/>
          </a:p>
        </p:txBody>
      </p:sp>
      <p:pic>
        <p:nvPicPr>
          <p:cNvPr id="14" name="Picture Placeholder 13" descr="A person talking to a group of people&#10;&#10;Description automatically generated with low confidence">
            <a:extLst>
              <a:ext uri="{FF2B5EF4-FFF2-40B4-BE49-F238E27FC236}">
                <a16:creationId xmlns:a16="http://schemas.microsoft.com/office/drawing/2014/main" id="{733400A2-27D0-3C4A-B0F4-EF73BAD40DAA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 rotWithShape="1">
          <a:blip r:embed="rId3"/>
          <a:srcRect b="31825"/>
          <a:stretch/>
        </p:blipFill>
        <p:spPr>
          <a:xfrm>
            <a:off x="7738356" y="2479235"/>
            <a:ext cx="4225044" cy="192041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3B5D88E-EFB1-9345-B5AE-A9C3B0DA0950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– </a:t>
            </a: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 </a:t>
            </a:r>
            <a:endParaRPr lang="en-MX"/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81EBC050-F597-F746-A96F-B52E5A1C8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09" t="43814" r="5844" b="7711"/>
          <a:stretch/>
        </p:blipFill>
        <p:spPr>
          <a:xfrm>
            <a:off x="3276600" y="4621306"/>
            <a:ext cx="4233158" cy="18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00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people in an office&#10;&#10;Description automatically generated">
            <a:extLst>
              <a:ext uri="{FF2B5EF4-FFF2-40B4-BE49-F238E27FC236}">
                <a16:creationId xmlns:a16="http://schemas.microsoft.com/office/drawing/2014/main" id="{EA92485B-434A-104A-AA0D-F6C4C08B9AA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16594" r="1659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0759F-2704-4149-92B8-8E884D85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CF996-D12C-C747-9B97-CBC6A9CC023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E871E5-7CE0-5A45-8CA2-EA1D9E2C7B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/>
              <a:t>Add text here - </a:t>
            </a: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endParaRPr lang="en-MX"/>
          </a:p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51133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Objectives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Can machine learning help?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5"/>
            <a:ext cx="4378835" cy="1521486"/>
          </a:xfrm>
        </p:spPr>
        <p:txBody>
          <a:bodyPr/>
          <a:lstStyle/>
          <a:p>
            <a:r>
              <a:rPr lang="fi-FI" b="1" dirty="0" err="1"/>
              <a:t>Objectives</a:t>
            </a:r>
            <a:endParaRPr lang="fi-FI" b="1" dirty="0"/>
          </a:p>
          <a:p>
            <a:r>
              <a:rPr lang="fi-FI" dirty="0"/>
              <a:t>Real-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log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r>
              <a:rPr lang="fi-FI" dirty="0" err="1"/>
              <a:t>Identify</a:t>
            </a:r>
            <a:r>
              <a:rPr lang="fi-FI" dirty="0"/>
              <a:t> </a:t>
            </a:r>
            <a:r>
              <a:rPr lang="fi-FI" dirty="0" err="1"/>
              <a:t>critical</a:t>
            </a:r>
            <a:r>
              <a:rPr lang="fi-FI" dirty="0"/>
              <a:t> </a:t>
            </a:r>
            <a:r>
              <a:rPr lang="fi-FI" dirty="0" err="1"/>
              <a:t>errors</a:t>
            </a:r>
            <a:endParaRPr lang="fi-FI" dirty="0"/>
          </a:p>
          <a:p>
            <a:r>
              <a:rPr lang="fi-FI" dirty="0" err="1"/>
              <a:t>Alert</a:t>
            </a:r>
            <a:r>
              <a:rPr lang="fi-FI" dirty="0"/>
              <a:t> </a:t>
            </a:r>
            <a:r>
              <a:rPr lang="fi-FI" dirty="0" err="1"/>
              <a:t>developers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ticket</a:t>
            </a:r>
            <a:r>
              <a:rPr lang="fi-FI" dirty="0"/>
              <a:t> </a:t>
            </a:r>
            <a:r>
              <a:rPr lang="fi-FI" dirty="0" err="1"/>
              <a:t>arriwes</a:t>
            </a:r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17B00-AD0A-4688-B846-3A9BAAC90A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7" y="1078731"/>
            <a:ext cx="731520" cy="725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F0542F-4736-4210-A29C-BF3269ADD6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7" y="3429000"/>
            <a:ext cx="731520" cy="725672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D9B41F3-868C-43FE-AE8C-8D70D39CF081}"/>
              </a:ext>
            </a:extLst>
          </p:cNvPr>
          <p:cNvSpPr txBox="1">
            <a:spLocks/>
          </p:cNvSpPr>
          <p:nvPr/>
        </p:nvSpPr>
        <p:spPr>
          <a:xfrm>
            <a:off x="972881" y="3658821"/>
            <a:ext cx="4378835" cy="21204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 err="1"/>
              <a:t>Benefits</a:t>
            </a:r>
            <a:endParaRPr lang="fi-FI" b="1" dirty="0"/>
          </a:p>
          <a:p>
            <a:r>
              <a:rPr lang="fi-FI" dirty="0" err="1"/>
              <a:t>Reduce</a:t>
            </a:r>
            <a:r>
              <a:rPr lang="fi-FI" dirty="0"/>
              <a:t> labour</a:t>
            </a:r>
          </a:p>
          <a:p>
            <a:r>
              <a:rPr lang="fi-FI" dirty="0" err="1"/>
              <a:t>Faster</a:t>
            </a:r>
            <a:r>
              <a:rPr lang="fi-FI" dirty="0"/>
              <a:t> </a:t>
            </a:r>
            <a:r>
              <a:rPr lang="fi-FI" dirty="0" err="1"/>
              <a:t>error</a:t>
            </a:r>
            <a:r>
              <a:rPr lang="fi-FI" dirty="0"/>
              <a:t> </a:t>
            </a:r>
            <a:r>
              <a:rPr lang="fi-FI" dirty="0" err="1"/>
              <a:t>fixing</a:t>
            </a:r>
            <a:endParaRPr lang="fi-FI" dirty="0"/>
          </a:p>
          <a:p>
            <a:r>
              <a:rPr lang="fi-FI" dirty="0" err="1"/>
              <a:t>Improved</a:t>
            </a:r>
            <a:r>
              <a:rPr lang="fi-FI" dirty="0"/>
              <a:t> </a:t>
            </a:r>
            <a:r>
              <a:rPr lang="fi-FI" dirty="0" err="1"/>
              <a:t>customer</a:t>
            </a:r>
            <a:r>
              <a:rPr lang="fi-FI" dirty="0"/>
              <a:t> </a:t>
            </a:r>
            <a:r>
              <a:rPr lang="fi-FI" dirty="0" err="1"/>
              <a:t>satisfaction</a:t>
            </a:r>
            <a:endParaRPr lang="fi-FI" dirty="0"/>
          </a:p>
          <a:p>
            <a:r>
              <a:rPr lang="fi-FI" dirty="0"/>
              <a:t>Machine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capability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6605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559A40-F9DF-B644-A93A-8C0FC977054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 l="12953" r="1295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980D3B-F39B-274A-B94C-5DE3B5D75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63C9D-1D27-644F-B32D-BF23D4E6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32D54-AADA-DE41-9135-5E06AEBFE4C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D83394-EDC4-5A4E-B927-B1EF4D70AA6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863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A617E8C8-733C-4741-8CEB-FDC71A26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32" r="24532"/>
          <a:stretch/>
        </p:blipFill>
        <p:spPr>
          <a:xfrm>
            <a:off x="6324600" y="342900"/>
            <a:ext cx="2590800" cy="3390901"/>
          </a:xfrm>
          <a:prstGeom prst="rect">
            <a:avLst/>
          </a:prstGeom>
        </p:spPr>
      </p:pic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A67C576-C971-B341-ABFB-3B5AA6E94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01" t="11852" r="21562" b="3270"/>
          <a:stretch/>
        </p:blipFill>
        <p:spPr>
          <a:xfrm>
            <a:off x="9367205" y="342900"/>
            <a:ext cx="2590800" cy="3390901"/>
          </a:xfrm>
          <a:prstGeom prst="rect">
            <a:avLst/>
          </a:prstGeom>
        </p:spPr>
      </p:pic>
      <p:pic>
        <p:nvPicPr>
          <p:cNvPr id="14" name="Picture Placeholder 9">
            <a:extLst>
              <a:ext uri="{FF2B5EF4-FFF2-40B4-BE49-F238E27FC236}">
                <a16:creationId xmlns:a16="http://schemas.microsoft.com/office/drawing/2014/main" id="{00343332-0CAE-C44A-B341-18DEE068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12" r="24112"/>
          <a:stretch/>
        </p:blipFill>
        <p:spPr>
          <a:xfrm>
            <a:off x="9381308" y="342900"/>
            <a:ext cx="2590800" cy="3390900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733F811-06A1-444C-A30C-565B5AC191D0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t="11841" r="4051" b="1611"/>
          <a:stretch/>
        </p:blipFill>
        <p:spPr>
          <a:xfrm>
            <a:off x="228600" y="342900"/>
            <a:ext cx="5638800" cy="339090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4B2A9-C677-304E-BD69-F34ADEEAAE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8BD22-42A2-4E4A-B071-4E55F5A5B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A26E977-BD97-4472-ADCC-89D75B73B9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372600" y="342900"/>
            <a:ext cx="2590800" cy="3390901"/>
          </a:xfrm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6D579-1C05-5A49-944C-BC455D5D1DD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en-MX"/>
          </a:p>
          <a:p>
            <a:endParaRPr lang="en-MX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75DADC-C484-FD42-B3CB-F95CD18FD13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en-MX"/>
          </a:p>
          <a:p>
            <a:endParaRPr lang="en-MX"/>
          </a:p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D81A77-4872-A64C-B9CD-64D519E71C8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324600" y="342900"/>
            <a:ext cx="2590800" cy="3390901"/>
          </a:xfrm>
        </p:spPr>
      </p:sp>
    </p:spTree>
    <p:extLst>
      <p:ext uri="{BB962C8B-B14F-4D97-AF65-F5344CB8AC3E}">
        <p14:creationId xmlns:p14="http://schemas.microsoft.com/office/powerpoint/2010/main" val="32241667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3C3136C-EF15-A94B-AC39-53249A70F4FA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/>
          <a:srcRect t="38047" b="38047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2BE31-BC31-BE46-825E-C54AA3B9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2D397-9C83-4D48-962E-5FF8AD7F2DC9}"/>
              </a:ext>
            </a:extLst>
          </p:cNvPr>
          <p:cNvSpPr>
            <a:spLocks noGrp="1"/>
          </p:cNvSpPr>
          <p:nvPr>
            <p:ph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98F021-941F-0A4E-99D9-41C0D48793F9}"/>
              </a:ext>
            </a:extLst>
          </p:cNvPr>
          <p:cNvSpPr>
            <a:spLocks noGrp="1"/>
          </p:cNvSpPr>
          <p:nvPr>
            <p:ph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46DCE-F599-0341-A93F-A39922AB2427}"/>
              </a:ext>
            </a:extLst>
          </p:cNvPr>
          <p:cNvSpPr>
            <a:spLocks noGrp="1"/>
          </p:cNvSpPr>
          <p:nvPr>
            <p:ph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467D4-A45D-C64B-BFCE-75DCF8C42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27857F-38D4-EE4F-A622-7626E41E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F23A35-BDD7-8B47-A2E9-5A9B0E716DC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6AF668-2B36-0841-8ACB-6DAB794C51C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A380BD-B1A7-8942-B19E-C3149359ED8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F1F572-62B0-F346-AC31-1ADAF4A6D29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94295B-6CF5-ED4D-A96E-E89FED2F89F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49B4EE3-1C59-9142-8A43-08B3CDE5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4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15CAB-F435-524C-BC0D-D6D35810E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C1280CC-0581-7944-9131-63B3376E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52F55-F4E4-4B4F-A9B7-AA37FD393AD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56B24-FF00-DB4E-8DDD-A613748315F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8600" y="3245626"/>
            <a:ext cx="2590800" cy="138650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D3C3C"/>
                </a:solidFill>
              </a:rPr>
              <a:t>Add body text here - Lorem ipsum dolor sit </a:t>
            </a:r>
            <a:r>
              <a:rPr lang="en-US" dirty="0" err="1">
                <a:solidFill>
                  <a:srgbClr val="3D3C3C"/>
                </a:solidFill>
              </a:rPr>
              <a:t>amet</a:t>
            </a:r>
            <a:r>
              <a:rPr lang="en-US" dirty="0">
                <a:solidFill>
                  <a:srgbClr val="3D3C3C"/>
                </a:solidFill>
              </a:rPr>
              <a:t>, </a:t>
            </a:r>
            <a:r>
              <a:rPr lang="en-US" dirty="0" err="1">
                <a:solidFill>
                  <a:srgbClr val="3D3C3C"/>
                </a:solidFill>
              </a:rPr>
              <a:t>consectetur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adipiscing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elit</a:t>
            </a:r>
            <a:r>
              <a:rPr lang="en-US" dirty="0">
                <a:solidFill>
                  <a:srgbClr val="3D3C3C"/>
                </a:solidFill>
              </a:rPr>
              <a:t>, sed do </a:t>
            </a:r>
            <a:r>
              <a:rPr lang="en-US" dirty="0" err="1">
                <a:solidFill>
                  <a:srgbClr val="3D3C3C"/>
                </a:solidFill>
              </a:rPr>
              <a:t>eiusmod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tempor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incididunt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ut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labore</a:t>
            </a:r>
            <a:r>
              <a:rPr lang="en-US" dirty="0">
                <a:solidFill>
                  <a:srgbClr val="3D3C3C"/>
                </a:solidFill>
              </a:rPr>
              <a:t> et dolore magna </a:t>
            </a:r>
            <a:r>
              <a:rPr lang="en-US" dirty="0" err="1">
                <a:solidFill>
                  <a:srgbClr val="3D3C3C"/>
                </a:solidFill>
              </a:rPr>
              <a:t>aliqua</a:t>
            </a:r>
            <a:r>
              <a:rPr lang="en-US" dirty="0">
                <a:solidFill>
                  <a:srgbClr val="3D3C3C"/>
                </a:solidFill>
              </a:rPr>
              <a:t>. Ut </a:t>
            </a:r>
            <a:r>
              <a:rPr lang="en-US" dirty="0" err="1">
                <a:solidFill>
                  <a:srgbClr val="3D3C3C"/>
                </a:solidFill>
              </a:rPr>
              <a:t>enim</a:t>
            </a:r>
            <a:r>
              <a:rPr lang="en-US" dirty="0">
                <a:solidFill>
                  <a:srgbClr val="3D3C3C"/>
                </a:solidFill>
              </a:rPr>
              <a:t> ad minim </a:t>
            </a:r>
            <a:r>
              <a:rPr lang="en-US" dirty="0" err="1">
                <a:solidFill>
                  <a:srgbClr val="3D3C3C"/>
                </a:solidFill>
              </a:rPr>
              <a:t>veniam</a:t>
            </a:r>
            <a:r>
              <a:rPr lang="en-US" dirty="0">
                <a:solidFill>
                  <a:srgbClr val="3D3C3C"/>
                </a:solidFill>
              </a:rPr>
              <a:t>, </a:t>
            </a:r>
            <a:r>
              <a:rPr lang="en-US" dirty="0" err="1">
                <a:solidFill>
                  <a:srgbClr val="3D3C3C"/>
                </a:solidFill>
              </a:rPr>
              <a:t>quis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nostrud</a:t>
            </a:r>
            <a:r>
              <a:rPr lang="en-US" dirty="0">
                <a:solidFill>
                  <a:srgbClr val="3D3C3C"/>
                </a:solidFill>
              </a:rPr>
              <a:t> exercitation </a:t>
            </a:r>
            <a:r>
              <a:rPr lang="en-US" dirty="0" err="1">
                <a:solidFill>
                  <a:srgbClr val="3D3C3C"/>
                </a:solidFill>
              </a:rPr>
              <a:t>ullamco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laboris</a:t>
            </a:r>
            <a:r>
              <a:rPr lang="en-US" dirty="0">
                <a:solidFill>
                  <a:srgbClr val="3D3C3C"/>
                </a:solidFill>
              </a:rPr>
              <a:t> nisi </a:t>
            </a:r>
            <a:r>
              <a:rPr lang="en-US" dirty="0" err="1">
                <a:solidFill>
                  <a:srgbClr val="3D3C3C"/>
                </a:solidFill>
              </a:rPr>
              <a:t>ut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aliquip</a:t>
            </a:r>
            <a:r>
              <a:rPr lang="en-US" dirty="0">
                <a:solidFill>
                  <a:srgbClr val="3D3C3C"/>
                </a:solidFill>
              </a:rPr>
              <a:t> ex </a:t>
            </a:r>
            <a:r>
              <a:rPr lang="en-US" dirty="0" err="1">
                <a:solidFill>
                  <a:srgbClr val="3D3C3C"/>
                </a:solidFill>
              </a:rPr>
              <a:t>ea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commodo</a:t>
            </a:r>
            <a:r>
              <a:rPr lang="en-US" dirty="0">
                <a:solidFill>
                  <a:srgbClr val="3D3C3C"/>
                </a:solidFill>
              </a:rPr>
              <a:t> </a:t>
            </a:r>
            <a:r>
              <a:rPr lang="en-US" dirty="0" err="1">
                <a:solidFill>
                  <a:srgbClr val="3D3C3C"/>
                </a:solidFill>
              </a:rPr>
              <a:t>consequat</a:t>
            </a:r>
            <a:r>
              <a:rPr lang="en-US" dirty="0">
                <a:solidFill>
                  <a:srgbClr val="3D3C3C"/>
                </a:solidFill>
              </a:rPr>
              <a:t>. </a:t>
            </a:r>
            <a:endParaRPr lang="en-MX">
              <a:solidFill>
                <a:srgbClr val="3D3C3C"/>
              </a:solidFill>
            </a:endParaRPr>
          </a:p>
          <a:p>
            <a:pPr marL="0" indent="0">
              <a:buNone/>
            </a:pPr>
            <a:endParaRPr lang="en-MX">
              <a:solidFill>
                <a:srgbClr val="3D3C3C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10FE4-3BDB-BF4E-9BF1-82FBF7621B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87390" y="3245626"/>
            <a:ext cx="2590800" cy="1386505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3D3C3C"/>
                </a:solidFill>
              </a:rPr>
              <a:t>Add body text here - Lorem ipsum dolor sit </a:t>
            </a:r>
            <a:r>
              <a:rPr lang="en-US" err="1">
                <a:solidFill>
                  <a:srgbClr val="3D3C3C"/>
                </a:solidFill>
              </a:rPr>
              <a:t>amet</a:t>
            </a:r>
            <a:r>
              <a:rPr lang="en-US">
                <a:solidFill>
                  <a:srgbClr val="3D3C3C"/>
                </a:solidFill>
              </a:rPr>
              <a:t>, </a:t>
            </a:r>
            <a:r>
              <a:rPr lang="en-US" err="1">
                <a:solidFill>
                  <a:srgbClr val="3D3C3C"/>
                </a:solidFill>
              </a:rPr>
              <a:t>consectetur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adipiscing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elit</a:t>
            </a:r>
            <a:r>
              <a:rPr lang="en-US">
                <a:solidFill>
                  <a:srgbClr val="3D3C3C"/>
                </a:solidFill>
              </a:rPr>
              <a:t>, sed do </a:t>
            </a:r>
            <a:r>
              <a:rPr lang="en-US" err="1">
                <a:solidFill>
                  <a:srgbClr val="3D3C3C"/>
                </a:solidFill>
              </a:rPr>
              <a:t>eiusmod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tempor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incididunt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ut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labore</a:t>
            </a:r>
            <a:r>
              <a:rPr lang="en-US">
                <a:solidFill>
                  <a:srgbClr val="3D3C3C"/>
                </a:solidFill>
              </a:rPr>
              <a:t> et dolore magna </a:t>
            </a:r>
            <a:r>
              <a:rPr lang="en-US" err="1">
                <a:solidFill>
                  <a:srgbClr val="3D3C3C"/>
                </a:solidFill>
              </a:rPr>
              <a:t>aliqua</a:t>
            </a:r>
            <a:r>
              <a:rPr lang="en-US">
                <a:solidFill>
                  <a:srgbClr val="3D3C3C"/>
                </a:solidFill>
              </a:rPr>
              <a:t>. Ut </a:t>
            </a:r>
            <a:r>
              <a:rPr lang="en-US" err="1">
                <a:solidFill>
                  <a:srgbClr val="3D3C3C"/>
                </a:solidFill>
              </a:rPr>
              <a:t>enim</a:t>
            </a:r>
            <a:r>
              <a:rPr lang="en-US">
                <a:solidFill>
                  <a:srgbClr val="3D3C3C"/>
                </a:solidFill>
              </a:rPr>
              <a:t> ad minim </a:t>
            </a:r>
            <a:r>
              <a:rPr lang="en-US" err="1">
                <a:solidFill>
                  <a:srgbClr val="3D3C3C"/>
                </a:solidFill>
              </a:rPr>
              <a:t>veniam</a:t>
            </a:r>
            <a:r>
              <a:rPr lang="en-US">
                <a:solidFill>
                  <a:srgbClr val="3D3C3C"/>
                </a:solidFill>
              </a:rPr>
              <a:t>, </a:t>
            </a:r>
            <a:r>
              <a:rPr lang="en-US" err="1">
                <a:solidFill>
                  <a:srgbClr val="3D3C3C"/>
                </a:solidFill>
              </a:rPr>
              <a:t>quis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nostrud</a:t>
            </a:r>
            <a:r>
              <a:rPr lang="en-US">
                <a:solidFill>
                  <a:srgbClr val="3D3C3C"/>
                </a:solidFill>
              </a:rPr>
              <a:t> exercitation </a:t>
            </a:r>
            <a:r>
              <a:rPr lang="en-US" err="1">
                <a:solidFill>
                  <a:srgbClr val="3D3C3C"/>
                </a:solidFill>
              </a:rPr>
              <a:t>ullamco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laboris</a:t>
            </a:r>
            <a:r>
              <a:rPr lang="en-US">
                <a:solidFill>
                  <a:srgbClr val="3D3C3C"/>
                </a:solidFill>
              </a:rPr>
              <a:t> nisi </a:t>
            </a:r>
            <a:r>
              <a:rPr lang="en-US" err="1">
                <a:solidFill>
                  <a:srgbClr val="3D3C3C"/>
                </a:solidFill>
              </a:rPr>
              <a:t>ut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aliquip</a:t>
            </a:r>
            <a:r>
              <a:rPr lang="en-US">
                <a:solidFill>
                  <a:srgbClr val="3D3C3C"/>
                </a:solidFill>
              </a:rPr>
              <a:t> ex </a:t>
            </a:r>
            <a:r>
              <a:rPr lang="en-US" err="1">
                <a:solidFill>
                  <a:srgbClr val="3D3C3C"/>
                </a:solidFill>
              </a:rPr>
              <a:t>ea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commodo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consequat</a:t>
            </a:r>
            <a:r>
              <a:rPr lang="en-US">
                <a:solidFill>
                  <a:srgbClr val="3D3C3C"/>
                </a:solidFill>
              </a:rPr>
              <a:t>. </a:t>
            </a:r>
            <a:endParaRPr lang="en-MX">
              <a:solidFill>
                <a:srgbClr val="3D3C3C"/>
              </a:solidFill>
            </a:endParaRPr>
          </a:p>
          <a:p>
            <a:pPr marL="0" indent="0">
              <a:buNone/>
            </a:pPr>
            <a:endParaRPr lang="en-MX">
              <a:solidFill>
                <a:srgbClr val="3D3C3C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D72E20-16B1-414C-AB78-A34732DE93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29995" y="3245626"/>
            <a:ext cx="2590800" cy="1386505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3D3C3C"/>
                </a:solidFill>
              </a:rPr>
              <a:t>Add body text here - Lorem ipsum dolor sit </a:t>
            </a:r>
            <a:r>
              <a:rPr lang="en-US" err="1">
                <a:solidFill>
                  <a:srgbClr val="3D3C3C"/>
                </a:solidFill>
              </a:rPr>
              <a:t>amet</a:t>
            </a:r>
            <a:r>
              <a:rPr lang="en-US">
                <a:solidFill>
                  <a:srgbClr val="3D3C3C"/>
                </a:solidFill>
              </a:rPr>
              <a:t>, </a:t>
            </a:r>
            <a:r>
              <a:rPr lang="en-US" err="1">
                <a:solidFill>
                  <a:srgbClr val="3D3C3C"/>
                </a:solidFill>
              </a:rPr>
              <a:t>consectetur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adipiscing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elit</a:t>
            </a:r>
            <a:r>
              <a:rPr lang="en-US">
                <a:solidFill>
                  <a:srgbClr val="3D3C3C"/>
                </a:solidFill>
              </a:rPr>
              <a:t>, sed do </a:t>
            </a:r>
            <a:r>
              <a:rPr lang="en-US" err="1">
                <a:solidFill>
                  <a:srgbClr val="3D3C3C"/>
                </a:solidFill>
              </a:rPr>
              <a:t>eiusmod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tempor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incididunt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ut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labore</a:t>
            </a:r>
            <a:r>
              <a:rPr lang="en-US">
                <a:solidFill>
                  <a:srgbClr val="3D3C3C"/>
                </a:solidFill>
              </a:rPr>
              <a:t> et dolore magna </a:t>
            </a:r>
            <a:r>
              <a:rPr lang="en-US" err="1">
                <a:solidFill>
                  <a:srgbClr val="3D3C3C"/>
                </a:solidFill>
              </a:rPr>
              <a:t>aliqua</a:t>
            </a:r>
            <a:r>
              <a:rPr lang="en-US">
                <a:solidFill>
                  <a:srgbClr val="3D3C3C"/>
                </a:solidFill>
              </a:rPr>
              <a:t>. Ut </a:t>
            </a:r>
            <a:r>
              <a:rPr lang="en-US" err="1">
                <a:solidFill>
                  <a:srgbClr val="3D3C3C"/>
                </a:solidFill>
              </a:rPr>
              <a:t>enim</a:t>
            </a:r>
            <a:r>
              <a:rPr lang="en-US">
                <a:solidFill>
                  <a:srgbClr val="3D3C3C"/>
                </a:solidFill>
              </a:rPr>
              <a:t> ad minim </a:t>
            </a:r>
            <a:r>
              <a:rPr lang="en-US" err="1">
                <a:solidFill>
                  <a:srgbClr val="3D3C3C"/>
                </a:solidFill>
              </a:rPr>
              <a:t>veniam</a:t>
            </a:r>
            <a:r>
              <a:rPr lang="en-US">
                <a:solidFill>
                  <a:srgbClr val="3D3C3C"/>
                </a:solidFill>
              </a:rPr>
              <a:t>, </a:t>
            </a:r>
            <a:r>
              <a:rPr lang="en-US" err="1">
                <a:solidFill>
                  <a:srgbClr val="3D3C3C"/>
                </a:solidFill>
              </a:rPr>
              <a:t>quis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nostrud</a:t>
            </a:r>
            <a:r>
              <a:rPr lang="en-US">
                <a:solidFill>
                  <a:srgbClr val="3D3C3C"/>
                </a:solidFill>
              </a:rPr>
              <a:t> exercitation </a:t>
            </a:r>
            <a:r>
              <a:rPr lang="en-US" err="1">
                <a:solidFill>
                  <a:srgbClr val="3D3C3C"/>
                </a:solidFill>
              </a:rPr>
              <a:t>ullamco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laboris</a:t>
            </a:r>
            <a:r>
              <a:rPr lang="en-US">
                <a:solidFill>
                  <a:srgbClr val="3D3C3C"/>
                </a:solidFill>
              </a:rPr>
              <a:t> nisi </a:t>
            </a:r>
            <a:r>
              <a:rPr lang="en-US" err="1">
                <a:solidFill>
                  <a:srgbClr val="3D3C3C"/>
                </a:solidFill>
              </a:rPr>
              <a:t>ut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aliquip</a:t>
            </a:r>
            <a:r>
              <a:rPr lang="en-US">
                <a:solidFill>
                  <a:srgbClr val="3D3C3C"/>
                </a:solidFill>
              </a:rPr>
              <a:t> ex </a:t>
            </a:r>
            <a:r>
              <a:rPr lang="en-US" err="1">
                <a:solidFill>
                  <a:srgbClr val="3D3C3C"/>
                </a:solidFill>
              </a:rPr>
              <a:t>ea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commodo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consequat</a:t>
            </a:r>
            <a:r>
              <a:rPr lang="en-US">
                <a:solidFill>
                  <a:srgbClr val="3D3C3C"/>
                </a:solidFill>
              </a:rPr>
              <a:t>. </a:t>
            </a:r>
            <a:endParaRPr lang="en-MX">
              <a:solidFill>
                <a:srgbClr val="3D3C3C"/>
              </a:solidFill>
            </a:endParaRPr>
          </a:p>
          <a:p>
            <a:pPr marL="0" indent="0">
              <a:buNone/>
            </a:pPr>
            <a:endParaRPr lang="en-MX">
              <a:solidFill>
                <a:srgbClr val="3D3C3C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B492C-EA38-C144-8CFB-586365ACF5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79527" y="3245626"/>
            <a:ext cx="2590800" cy="1386505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3D3C3C"/>
                </a:solidFill>
              </a:rPr>
              <a:t>Add body text here - Lorem ipsum dolor sit </a:t>
            </a:r>
            <a:r>
              <a:rPr lang="en-US" err="1">
                <a:solidFill>
                  <a:srgbClr val="3D3C3C"/>
                </a:solidFill>
              </a:rPr>
              <a:t>amet</a:t>
            </a:r>
            <a:r>
              <a:rPr lang="en-US">
                <a:solidFill>
                  <a:srgbClr val="3D3C3C"/>
                </a:solidFill>
              </a:rPr>
              <a:t>, </a:t>
            </a:r>
            <a:r>
              <a:rPr lang="en-US" err="1">
                <a:solidFill>
                  <a:srgbClr val="3D3C3C"/>
                </a:solidFill>
              </a:rPr>
              <a:t>consectetur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adipiscing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elit</a:t>
            </a:r>
            <a:r>
              <a:rPr lang="en-US">
                <a:solidFill>
                  <a:srgbClr val="3D3C3C"/>
                </a:solidFill>
              </a:rPr>
              <a:t>, sed do </a:t>
            </a:r>
            <a:r>
              <a:rPr lang="en-US" err="1">
                <a:solidFill>
                  <a:srgbClr val="3D3C3C"/>
                </a:solidFill>
              </a:rPr>
              <a:t>eiusmod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tempor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incididunt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ut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labore</a:t>
            </a:r>
            <a:r>
              <a:rPr lang="en-US">
                <a:solidFill>
                  <a:srgbClr val="3D3C3C"/>
                </a:solidFill>
              </a:rPr>
              <a:t> et dolore magna </a:t>
            </a:r>
            <a:r>
              <a:rPr lang="en-US" err="1">
                <a:solidFill>
                  <a:srgbClr val="3D3C3C"/>
                </a:solidFill>
              </a:rPr>
              <a:t>aliqua</a:t>
            </a:r>
            <a:r>
              <a:rPr lang="en-US">
                <a:solidFill>
                  <a:srgbClr val="3D3C3C"/>
                </a:solidFill>
              </a:rPr>
              <a:t>. Ut </a:t>
            </a:r>
            <a:r>
              <a:rPr lang="en-US" err="1">
                <a:solidFill>
                  <a:srgbClr val="3D3C3C"/>
                </a:solidFill>
              </a:rPr>
              <a:t>enim</a:t>
            </a:r>
            <a:r>
              <a:rPr lang="en-US">
                <a:solidFill>
                  <a:srgbClr val="3D3C3C"/>
                </a:solidFill>
              </a:rPr>
              <a:t> ad minim </a:t>
            </a:r>
            <a:r>
              <a:rPr lang="en-US" err="1">
                <a:solidFill>
                  <a:srgbClr val="3D3C3C"/>
                </a:solidFill>
              </a:rPr>
              <a:t>veniam</a:t>
            </a:r>
            <a:r>
              <a:rPr lang="en-US">
                <a:solidFill>
                  <a:srgbClr val="3D3C3C"/>
                </a:solidFill>
              </a:rPr>
              <a:t>, </a:t>
            </a:r>
            <a:r>
              <a:rPr lang="en-US" err="1">
                <a:solidFill>
                  <a:srgbClr val="3D3C3C"/>
                </a:solidFill>
              </a:rPr>
              <a:t>quis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nostrud</a:t>
            </a:r>
            <a:r>
              <a:rPr lang="en-US">
                <a:solidFill>
                  <a:srgbClr val="3D3C3C"/>
                </a:solidFill>
              </a:rPr>
              <a:t> exercitation </a:t>
            </a:r>
            <a:r>
              <a:rPr lang="en-US" err="1">
                <a:solidFill>
                  <a:srgbClr val="3D3C3C"/>
                </a:solidFill>
              </a:rPr>
              <a:t>ullamco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laboris</a:t>
            </a:r>
            <a:r>
              <a:rPr lang="en-US">
                <a:solidFill>
                  <a:srgbClr val="3D3C3C"/>
                </a:solidFill>
              </a:rPr>
              <a:t> nisi </a:t>
            </a:r>
            <a:r>
              <a:rPr lang="en-US" err="1">
                <a:solidFill>
                  <a:srgbClr val="3D3C3C"/>
                </a:solidFill>
              </a:rPr>
              <a:t>ut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aliquip</a:t>
            </a:r>
            <a:r>
              <a:rPr lang="en-US">
                <a:solidFill>
                  <a:srgbClr val="3D3C3C"/>
                </a:solidFill>
              </a:rPr>
              <a:t> ex </a:t>
            </a:r>
            <a:r>
              <a:rPr lang="en-US" err="1">
                <a:solidFill>
                  <a:srgbClr val="3D3C3C"/>
                </a:solidFill>
              </a:rPr>
              <a:t>ea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commodo</a:t>
            </a:r>
            <a:r>
              <a:rPr lang="en-US">
                <a:solidFill>
                  <a:srgbClr val="3D3C3C"/>
                </a:solidFill>
              </a:rPr>
              <a:t> </a:t>
            </a:r>
            <a:r>
              <a:rPr lang="en-US" err="1">
                <a:solidFill>
                  <a:srgbClr val="3D3C3C"/>
                </a:solidFill>
              </a:rPr>
              <a:t>consequat</a:t>
            </a:r>
            <a:r>
              <a:rPr lang="en-US">
                <a:solidFill>
                  <a:srgbClr val="3D3C3C"/>
                </a:solidFill>
              </a:rPr>
              <a:t>. </a:t>
            </a:r>
            <a:endParaRPr lang="en-MX">
              <a:solidFill>
                <a:srgbClr val="3D3C3C"/>
              </a:solidFill>
            </a:endParaRPr>
          </a:p>
          <a:p>
            <a:pPr marL="0" indent="0">
              <a:buNone/>
            </a:pPr>
            <a:endParaRPr lang="en-MX">
              <a:solidFill>
                <a:srgbClr val="3D3C3C"/>
              </a:solidFill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D740414D-F5FE-134C-9DA2-E64F4DD7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" y="1363818"/>
            <a:ext cx="1386504" cy="138650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74CE250-D725-DA4C-AB5D-01EB737E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56" y="1383694"/>
            <a:ext cx="1386504" cy="1386504"/>
          </a:xfrm>
          <a:prstGeom prst="rect">
            <a:avLst/>
          </a:prstGeom>
        </p:spPr>
      </p:pic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9ADBC4C-D7A7-A147-B6A8-A115F8D64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513" y="1363817"/>
            <a:ext cx="1386504" cy="1386504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BD10B7EE-5202-014A-9CBB-42839D56A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425" y="1363817"/>
            <a:ext cx="1386504" cy="13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0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626B06C-DB47-094C-BA7F-267D386CF66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5" r="635"/>
          <a:stretch/>
        </p:blipFill>
        <p:spPr/>
      </p:pic>
      <p:pic>
        <p:nvPicPr>
          <p:cNvPr id="20" name="Picture Placeholder 19" descr="A picture containing person, person, standing, work-clothing&#10;&#10;Description automatically generated">
            <a:extLst>
              <a:ext uri="{FF2B5EF4-FFF2-40B4-BE49-F238E27FC236}">
                <a16:creationId xmlns:a16="http://schemas.microsoft.com/office/drawing/2014/main" id="{AF975CDD-6F87-F64D-A7C3-9B8475CAC7B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5" r="635"/>
          <a:stretch/>
        </p:blipFill>
        <p:spPr/>
      </p:pic>
      <p:pic>
        <p:nvPicPr>
          <p:cNvPr id="22" name="Picture Placeholder 21" descr="A picture containing building, outdoor, person, person&#10;&#10;Description automatically generated">
            <a:extLst>
              <a:ext uri="{FF2B5EF4-FFF2-40B4-BE49-F238E27FC236}">
                <a16:creationId xmlns:a16="http://schemas.microsoft.com/office/drawing/2014/main" id="{5BAAD81E-55E1-3541-9530-A8859251ECEC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5" r="635"/>
          <a:stretch/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9226AEB-A726-DB49-BA6B-BE2FE53B5828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5" r="635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BB988F-DB4B-DC49-B2BB-18D804A0ED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MX"/>
              <a:t>Name Last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EB774A-EFE5-FF44-9C9C-948862FA59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MX"/>
              <a:t>Job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759D08-DB0B-8449-85D3-32810264531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MX"/>
              <a:t>Name Last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7D7954-CC05-414C-9EDD-518D9E6FC6E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MX"/>
              <a:t>Job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9114772-EE73-6F4D-811B-5EBB202CB8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MX"/>
              <a:t>Name Last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9A2E1DB-774C-3F4C-8A22-46563EFCBF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MX"/>
              <a:t>Job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08864D-259D-4140-A2D3-49835E5FD6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MX"/>
              <a:t>Name Last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E66C600-9296-724D-B76D-CD797D77ED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MX"/>
              <a:t>Job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9DBC7-73E3-E447-AE29-3755391CB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7A640-A49F-6943-A726-3A02CDBA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/>
              <a:t>Our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98A52-2BDE-2E4A-96DA-6EA249914BA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78550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 descr="A picture containing person, wall, clothing, standing&#10;&#10;Description automatically generated">
            <a:extLst>
              <a:ext uri="{FF2B5EF4-FFF2-40B4-BE49-F238E27FC236}">
                <a16:creationId xmlns:a16="http://schemas.microsoft.com/office/drawing/2014/main" id="{B4228CCF-2BBC-5D40-A161-EA406FD45D5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99" b="5299"/>
          <a:stretch/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FDBE224F-6975-CD4C-B258-CB4138A2FC2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" r="571"/>
          <a:stretch/>
        </p:blipFill>
        <p:spPr/>
      </p:pic>
      <p:pic>
        <p:nvPicPr>
          <p:cNvPr id="34" name="Picture Placeholder 3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A33FFB7A-812E-1145-BAB1-3326FAA261E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9" r="519"/>
          <a:stretch/>
        </p:blipFill>
        <p:spPr/>
      </p:pic>
      <p:pic>
        <p:nvPicPr>
          <p:cNvPr id="36" name="Picture Placeholder 3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0116C35-8151-1D40-8E11-9FB1BA6A4EFF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" r="571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D6D926-77C3-924C-AC01-7D903162B2C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Name Last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83B544-E38D-B646-B919-D270E12A53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Job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F4DD8A-2168-B846-A04C-5E418EA73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Name Last</a:t>
            </a:r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A2E0AD-F8CF-EB40-BE0A-7F3E533EEE9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Job Title</a:t>
            </a:r>
          </a:p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E9B8B4-5BE2-2E45-B809-9C705F43D9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Name Last</a:t>
            </a:r>
          </a:p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415ED2-AD16-F040-867C-8E50D9E887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Job Title</a:t>
            </a:r>
          </a:p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E81698-8C19-8D4E-BFF3-CFE19FE4092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Name Last</a:t>
            </a:r>
          </a:p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514D95-6171-774C-B770-BE38C71F9C0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Job Title</a:t>
            </a:r>
          </a:p>
          <a:p>
            <a:endParaRPr lang="en-US"/>
          </a:p>
        </p:txBody>
      </p:sp>
      <p:pic>
        <p:nvPicPr>
          <p:cNvPr id="38" name="Picture Placeholder 37" descr="A picture containing person, wall, clothing, standing&#10;&#10;Description automatically generated">
            <a:extLst>
              <a:ext uri="{FF2B5EF4-FFF2-40B4-BE49-F238E27FC236}">
                <a16:creationId xmlns:a16="http://schemas.microsoft.com/office/drawing/2014/main" id="{F1F20052-B22F-9641-AB00-6CB4076CC02A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" r="571"/>
          <a:stretch/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7AFEF8-7866-8649-8043-4B8B49D2A27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Name Last</a:t>
            </a:r>
          </a:p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79C0D7-AA03-5E40-9BE5-360A5FF3126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Job Title</a:t>
            </a:r>
          </a:p>
          <a:p>
            <a:endParaRPr lang="en-US"/>
          </a:p>
        </p:txBody>
      </p:sp>
      <p:pic>
        <p:nvPicPr>
          <p:cNvPr id="42" name="Picture Placeholder 41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B7EBB11F-0065-E24D-90C6-628D7039DFC3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3" r="373"/>
          <a:stretch/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F05EC7E5-64E7-F646-BF61-F46EAC140A1D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" r="571"/>
          <a:stretch/>
        </p:blipFill>
        <p:spPr/>
      </p:pic>
      <p:pic>
        <p:nvPicPr>
          <p:cNvPr id="46" name="Picture Placeholder 45" descr="A picture containing person, person, standing, work-clothing&#10;&#10;Description automatically generated">
            <a:extLst>
              <a:ext uri="{FF2B5EF4-FFF2-40B4-BE49-F238E27FC236}">
                <a16:creationId xmlns:a16="http://schemas.microsoft.com/office/drawing/2014/main" id="{4937A91B-1ACF-014F-B433-EC5B3725D15A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" r="571"/>
          <a:stretch/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88248B1-7ECD-3549-A156-D88C42B7C02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Name Last</a:t>
            </a:r>
          </a:p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509733E-1029-184C-A605-3C00D5193A3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Job Title</a:t>
            </a:r>
          </a:p>
          <a:p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F421A01-B32C-E64B-BA2B-348BFDE5EBF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Name Last</a:t>
            </a:r>
          </a:p>
          <a:p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E8F0524-43C4-4347-9926-CFDBED1E738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Job Title</a:t>
            </a:r>
          </a:p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5CCA495-0E7C-444D-B565-3F912F46F2D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Name Last</a:t>
            </a:r>
          </a:p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6F8DBC5-0420-FD4F-AF72-0A64628F9EC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Job Title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FDB0E-E85E-FE45-A77F-B1E8B5604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1FC04-7E22-6247-9865-18CFE692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ADBCC-FE71-EF41-9AAD-52B8ABD8E70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4770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216BD-46D7-144E-8381-07862DAD0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Add statement here - </a:t>
            </a:r>
            <a:r>
              <a:rPr lang="en-US" err="1"/>
              <a:t>orem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</a:t>
            </a:r>
            <a:endParaRPr lang="en-MX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4EF61-86BC-6E40-86FA-5BF9C11C08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  <a:endParaRPr lang="en-MX"/>
          </a:p>
          <a:p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D4A7BE-857F-D848-87BD-FB3E350F39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  <a:endParaRPr lang="en-MX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D2E2F5-6888-9E4F-867D-89F284A9272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  <a:endParaRPr lang="en-MX"/>
          </a:p>
          <a:p>
            <a:endParaRPr lang="en-MX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2E5708-64E7-0C45-9CE2-EBF9682E5D0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  <a:endParaRPr lang="en-MX"/>
          </a:p>
          <a:p>
            <a:endParaRPr lang="en-MX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2DD7B8-767B-8E4B-8071-8FEE32F2ED9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MX"/>
              <a:t>2017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EBBCF7-5A6D-4746-A9F8-FF8F37A3847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MX"/>
              <a:t>2019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4979C7-3835-DD49-898C-BF9746A9BB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MX"/>
              <a:t>2018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B82F212-5442-904D-AA7C-6A75D9DD351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MX"/>
              <a:t>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A4A156-05C1-744D-93BB-467EC6C6C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8DCDD7-0E71-3343-9381-D7A529FE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204D60-8EC5-6A4C-95B1-62075B29992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C928B1-D017-D542-814F-3E7E1E2427CB}"/>
              </a:ext>
            </a:extLst>
          </p:cNvPr>
          <p:cNvSpPr/>
          <p:nvPr/>
        </p:nvSpPr>
        <p:spPr>
          <a:xfrm>
            <a:off x="420877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K Everett" panose="020B0204000000000000" pitchFamily="34" charset="77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E3FF37-74D1-2F42-A94A-D4D4B491B22F}"/>
              </a:ext>
            </a:extLst>
          </p:cNvPr>
          <p:cNvSpPr/>
          <p:nvPr/>
        </p:nvSpPr>
        <p:spPr>
          <a:xfrm>
            <a:off x="3055962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K Everett" panose="020B0204000000000000" pitchFamily="34" charset="77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8F9082-8EE5-B44E-9268-C015BA4CAB24}"/>
              </a:ext>
            </a:extLst>
          </p:cNvPr>
          <p:cNvSpPr/>
          <p:nvPr/>
        </p:nvSpPr>
        <p:spPr>
          <a:xfrm>
            <a:off x="6018707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K Everett" panose="020B0204000000000000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826B61-66DB-A84C-9EE2-A7446752BF11}"/>
              </a:ext>
            </a:extLst>
          </p:cNvPr>
          <p:cNvSpPr/>
          <p:nvPr/>
        </p:nvSpPr>
        <p:spPr>
          <a:xfrm>
            <a:off x="8912812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K Everett" panose="020B0204000000000000" pitchFamily="34" charset="7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6F34C4-8D5D-424F-9166-3C3B15CE9C27}"/>
              </a:ext>
            </a:extLst>
          </p:cNvPr>
          <p:cNvSpPr/>
          <p:nvPr/>
        </p:nvSpPr>
        <p:spPr>
          <a:xfrm>
            <a:off x="11608496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K Everett" panose="020B02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7288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446B9-E1CE-8E40-BFBF-8815D558E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3E75D-659B-2C44-818F-14D942A95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MX"/>
              <a:t>Category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66187-186A-C74B-B704-DEF31014031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MX"/>
              <a:t>Category </a:t>
            </a:r>
            <a:r>
              <a:rPr lang="en-US"/>
              <a:t>2</a:t>
            </a:r>
            <a:endParaRPr lang="en-MX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DF82FC4-E488-0240-ADE8-8EF9E0FC72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MX"/>
              <a:t>Category </a:t>
            </a:r>
            <a:r>
              <a:rPr lang="en-US"/>
              <a:t>3</a:t>
            </a:r>
            <a:endParaRPr lang="en-MX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686C4849-EFA9-CC46-AACF-E197E7673A4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MX"/>
              <a:t>Category </a:t>
            </a:r>
            <a:r>
              <a:rPr lang="en-US"/>
              <a:t>4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26204-31C9-304F-B694-398D18A9DE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MX"/>
              <a:t>Step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4C29A7-1AD2-CB48-90D9-E0D7B2993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MX"/>
              <a:t>Step 2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F55DBA2-AA4C-214F-9741-8A98290DFE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Step 3</a:t>
            </a:r>
            <a:endParaRPr lang="en-MX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65289F-2659-A744-AE62-5601A2B84C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Step 4</a:t>
            </a:r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44C4F-1AFF-5D4A-99F5-2B77DF59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87AA418-CBA0-424A-BC81-AE8E05446A6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7DB48D-B565-C241-9E72-546D523433E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Bullet 1</a:t>
            </a:r>
          </a:p>
          <a:p>
            <a:r>
              <a:rPr lang="en-US"/>
              <a:t>Bullet 2</a:t>
            </a:r>
          </a:p>
          <a:p>
            <a:r>
              <a:rPr lang="en-US"/>
              <a:t>Bullet 3</a:t>
            </a:r>
          </a:p>
          <a:p>
            <a:endParaRPr lang="en-MX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AB544ECF-2226-B54F-A622-B099648BDF8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Bullet 1</a:t>
            </a:r>
          </a:p>
          <a:p>
            <a:r>
              <a:rPr lang="en-US"/>
              <a:t>Bullet 2</a:t>
            </a:r>
          </a:p>
          <a:p>
            <a:r>
              <a:rPr lang="en-US"/>
              <a:t>Bullet 3</a:t>
            </a:r>
          </a:p>
          <a:p>
            <a:endParaRPr lang="en-MX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3599764-BCD1-FB43-8327-DC10D03B387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Bullet 1</a:t>
            </a:r>
          </a:p>
          <a:p>
            <a:r>
              <a:rPr lang="en-US"/>
              <a:t>Bullet 2</a:t>
            </a:r>
          </a:p>
          <a:p>
            <a:r>
              <a:rPr lang="en-US"/>
              <a:t>Bullet 3</a:t>
            </a:r>
          </a:p>
          <a:p>
            <a:endParaRPr lang="en-MX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42E28D2-9138-0E44-B428-30A9399288B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Bullet 1</a:t>
            </a:r>
          </a:p>
          <a:p>
            <a:r>
              <a:rPr lang="en-US"/>
              <a:t>Bullet 2</a:t>
            </a:r>
          </a:p>
          <a:p>
            <a:r>
              <a:rPr lang="en-US"/>
              <a:t>Bullet 3</a:t>
            </a:r>
          </a:p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9230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3E75D-659B-2C44-818F-14D942A95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MX"/>
              <a:t>Category </a:t>
            </a:r>
            <a:r>
              <a:rPr lang="en-US" dirty="0"/>
              <a:t>1</a:t>
            </a:r>
            <a:endParaRPr lang="en-MX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66187-186A-C74B-B704-DEF31014031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MX"/>
              <a:t>Category </a:t>
            </a:r>
            <a:r>
              <a:rPr lang="en-US"/>
              <a:t>2</a:t>
            </a:r>
            <a:endParaRPr lang="en-MX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65289F-2659-A744-AE62-5601A2B84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MX"/>
              <a:t>Category </a:t>
            </a:r>
            <a:r>
              <a:rPr lang="en-US"/>
              <a:t>3</a:t>
            </a:r>
            <a:endParaRPr lang="en-MX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B79224-BA30-2D4C-BBC4-2C88C982D27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MX"/>
              <a:t>Category </a:t>
            </a:r>
            <a:r>
              <a:rPr lang="en-US"/>
              <a:t>4</a:t>
            </a:r>
            <a:endParaRPr lang="en-MX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87AA418-CBA0-424A-BC81-AE8E05446A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Step 1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26204-31C9-304F-B694-398D18A9DE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MX"/>
              <a:t>Step </a:t>
            </a:r>
            <a:r>
              <a:rPr lang="en-US"/>
              <a:t>2</a:t>
            </a:r>
            <a:endParaRPr lang="en-MX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DEDD8A-2ABA-2E49-9C81-7DC261D5E1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MX"/>
              <a:t>Step </a:t>
            </a:r>
            <a:r>
              <a:rPr lang="en-US"/>
              <a:t>3</a:t>
            </a:r>
            <a:endParaRPr lang="en-MX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7DB48D-B565-C241-9E72-546D523433E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MX"/>
              <a:t>Step </a:t>
            </a:r>
            <a:r>
              <a:rPr lang="en-US"/>
              <a:t>4</a:t>
            </a:r>
            <a:endParaRPr lang="en-MX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446B9-E1CE-8E40-BFBF-8815D558E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44C4F-1AFF-5D4A-99F5-2B77DF59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01DA735-0703-1D4E-AEA7-5E8C902846B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8CD3B17-5840-6848-80F5-BD292CF5011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Bullet 1</a:t>
            </a:r>
          </a:p>
          <a:p>
            <a:r>
              <a:rPr lang="en-US"/>
              <a:t>Bullet 2</a:t>
            </a:r>
          </a:p>
          <a:p>
            <a:r>
              <a:rPr lang="en-US"/>
              <a:t>Bullet 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F5C6DB-889C-A94F-9F40-FB96EF07EC3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Bullet 1</a:t>
            </a:r>
          </a:p>
          <a:p>
            <a:r>
              <a:rPr lang="en-US"/>
              <a:t>Bullet 2</a:t>
            </a:r>
          </a:p>
          <a:p>
            <a:r>
              <a:rPr lang="en-US"/>
              <a:t>Bullet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6E494-A0C6-FD48-A1D5-B438F188C16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Bullet 1</a:t>
            </a:r>
          </a:p>
          <a:p>
            <a:r>
              <a:rPr lang="en-US"/>
              <a:t>Bullet 2</a:t>
            </a:r>
          </a:p>
          <a:p>
            <a:r>
              <a:rPr lang="en-US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0C2FD79-0D04-9848-928C-372F15FBB9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Bullet 1</a:t>
            </a:r>
          </a:p>
          <a:p>
            <a:r>
              <a:rPr lang="en-US"/>
              <a:t>Bullet 2</a:t>
            </a:r>
          </a:p>
          <a:p>
            <a:r>
              <a:rPr lang="en-US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1856802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7C739-7892-7E47-B790-78E446765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5CC73C-D1D1-7D4D-93BA-E2D1695B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caption or quote here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C919D1-6DC1-9649-8E95-F56158C3246C}"/>
              </a:ext>
            </a:extLst>
          </p:cNvPr>
          <p:cNvGraphicFramePr>
            <a:graphicFrameLocks noGrp="1"/>
          </p:cNvGraphicFramePr>
          <p:nvPr>
            <p:ph sz="quarter" idx="51"/>
            <p:extLst>
              <p:ext uri="{D42A27DB-BD31-4B8C-83A1-F6EECF244321}">
                <p14:modId xmlns:p14="http://schemas.microsoft.com/office/powerpoint/2010/main" val="2997248251"/>
              </p:ext>
            </p:extLst>
          </p:nvPr>
        </p:nvGraphicFramePr>
        <p:xfrm>
          <a:off x="6465888" y="371475"/>
          <a:ext cx="5505450" cy="5754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0F103-7576-5F41-A192-89AA4F1E9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805C04-DF5A-7245-9E92-3DEEEE9CA42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0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A8E7-D821-7044-8728-E7C954A90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92590" y="145569"/>
            <a:ext cx="7019925" cy="1635419"/>
          </a:xfrm>
        </p:spPr>
        <p:txBody>
          <a:bodyPr/>
          <a:lstStyle/>
          <a:p>
            <a:r>
              <a:rPr lang="en-US" dirty="0"/>
              <a:t>Main question</a:t>
            </a:r>
            <a:endParaRPr lang="en-MX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B5BFE-9DC0-AD41-BD3B-3DCABF40C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2436A8-7077-4C5B-A01D-1374725E2045}"/>
              </a:ext>
            </a:extLst>
          </p:cNvPr>
          <p:cNvSpPr txBox="1">
            <a:spLocks/>
          </p:cNvSpPr>
          <p:nvPr/>
        </p:nvSpPr>
        <p:spPr>
          <a:xfrm>
            <a:off x="192589" y="2049075"/>
            <a:ext cx="7019925" cy="29412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7200" b="0" i="0" kern="120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“Is there such a correlation between RPA run logs and technical support tickets</a:t>
            </a:r>
          </a:p>
          <a:p>
            <a:r>
              <a:rPr lang="en-US" sz="2800" dirty="0"/>
              <a:t>that an ML algorithm is able to find,</a:t>
            </a:r>
          </a:p>
          <a:p>
            <a:r>
              <a:rPr lang="en-US" sz="2800" dirty="0"/>
              <a:t>and can this correlation be used to forecast a ticket arrival?”</a:t>
            </a:r>
            <a:endParaRPr lang="en-MX" sz="2800" dirty="0"/>
          </a:p>
        </p:txBody>
      </p:sp>
    </p:spTree>
    <p:extLst>
      <p:ext uri="{BB962C8B-B14F-4D97-AF65-F5344CB8AC3E}">
        <p14:creationId xmlns:p14="http://schemas.microsoft.com/office/powerpoint/2010/main" val="21865289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9A55A-7FE4-944C-B061-6CB546F9114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AFF35-49FC-1F40-B560-9030481A3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2434C3-BB57-EA43-A61B-29123AEB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7F024-9E2A-A343-88D0-CEEE059005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AB9B0C0-33D1-D245-9389-B53084B7D0C9}"/>
              </a:ext>
            </a:extLst>
          </p:cNvPr>
          <p:cNvGraphicFramePr>
            <a:graphicFrameLocks noGrp="1"/>
          </p:cNvGraphicFramePr>
          <p:nvPr>
            <p:ph sz="quarter" idx="34"/>
            <p:extLst>
              <p:ext uri="{D42A27DB-BD31-4B8C-83A1-F6EECF244321}">
                <p14:modId xmlns:p14="http://schemas.microsoft.com/office/powerpoint/2010/main" val="1966347595"/>
              </p:ext>
            </p:extLst>
          </p:nvPr>
        </p:nvGraphicFramePr>
        <p:xfrm>
          <a:off x="7620000" y="876300"/>
          <a:ext cx="3048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6424E5-2C59-0B45-A8AC-177F4EFD9F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4315A6-2239-E146-9609-8AABB9765C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27357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Placeholder 6">
            <a:extLst>
              <a:ext uri="{FF2B5EF4-FFF2-40B4-BE49-F238E27FC236}">
                <a16:creationId xmlns:a16="http://schemas.microsoft.com/office/drawing/2014/main" id="{53FB0165-B01F-AD4B-A40C-AF1A48B05F80}"/>
              </a:ext>
            </a:extLst>
          </p:cNvPr>
          <p:cNvGraphicFramePr>
            <a:graphicFrameLocks noGrp="1"/>
          </p:cNvGraphicFramePr>
          <p:nvPr>
            <p:ph type="chart" sz="quarter" idx="27"/>
            <p:extLst>
              <p:ext uri="{D42A27DB-BD31-4B8C-83A1-F6EECF244321}">
                <p14:modId xmlns:p14="http://schemas.microsoft.com/office/powerpoint/2010/main" val="3382435645"/>
              </p:ext>
            </p:extLst>
          </p:nvPr>
        </p:nvGraphicFramePr>
        <p:xfrm>
          <a:off x="5867400" y="495300"/>
          <a:ext cx="5867400" cy="590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BA988-8D75-0443-8CBC-BFCF28207D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Add headline here</a:t>
            </a:r>
            <a:endParaRPr lang="en-MX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165B0-581E-BC43-9E6E-31A795E1B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AB5E4-8911-1C42-91F9-96261ADF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56ADA-1893-9648-89B6-1FFFFA3DA71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94875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Placeholder 15">
            <a:extLst>
              <a:ext uri="{FF2B5EF4-FFF2-40B4-BE49-F238E27FC236}">
                <a16:creationId xmlns:a16="http://schemas.microsoft.com/office/drawing/2014/main" id="{C0090A95-C82B-8548-8306-9F9EB628713E}"/>
              </a:ext>
            </a:extLst>
          </p:cNvPr>
          <p:cNvGraphicFramePr>
            <a:graphicFrameLocks noGrp="1"/>
          </p:cNvGraphicFramePr>
          <p:nvPr>
            <p:ph type="chart" sz="quarter" idx="4294967295"/>
          </p:nvPr>
        </p:nvGraphicFramePr>
        <p:xfrm>
          <a:off x="9505751" y="485775"/>
          <a:ext cx="2405832" cy="156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2066BE-6370-CF46-AB20-C02A53DB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200"/>
              <a:t>%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13CAA2-51F7-C645-A720-36624A5276A0}"/>
              </a:ext>
            </a:extLst>
          </p:cNvPr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r>
              <a:rPr lang="en-US" sz="6200"/>
              <a:t>%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065E9-035D-744A-B4BD-202C22ED286B}"/>
              </a:ext>
            </a:extLst>
          </p:cNvPr>
          <p:cNvSpPr>
            <a:spLocks noGrp="1"/>
          </p:cNvSpPr>
          <p:nvPr>
            <p:ph idx="28"/>
          </p:nvPr>
        </p:nvSpPr>
        <p:spPr/>
        <p:txBody>
          <a:bodyPr/>
          <a:lstStyle/>
          <a:p>
            <a:r>
              <a:rPr lang="en-US" sz="6200" dirty="0"/>
              <a:t>%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ED9CEA-8B63-DC4E-8C8C-59613C48174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393919-251A-4C4A-8AA7-F18C652FE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23C70A-496E-9145-B0B3-14A32AB4C05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E560A-1B4F-5A4D-A866-7D1D57016D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Add text here – </a:t>
            </a:r>
            <a:br>
              <a:rPr lang="en-US"/>
            </a:br>
            <a:r>
              <a:rPr lang="en-US"/>
              <a:t>Lorem ipsum dolor</a:t>
            </a:r>
            <a:endParaRPr lang="en-MX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34414-A5B0-6045-B0F4-C5097A584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73D09-5A6F-104A-9A3D-9CD67F742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A9B5B-5B16-5B47-9D1E-56170738139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464CB7-87EC-6A4C-BF68-05AF5D97F50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body text here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MX"/>
          </a:p>
        </p:txBody>
      </p:sp>
      <p:graphicFrame>
        <p:nvGraphicFramePr>
          <p:cNvPr id="20" name="Chart Placeholder 15">
            <a:extLst>
              <a:ext uri="{FF2B5EF4-FFF2-40B4-BE49-F238E27FC236}">
                <a16:creationId xmlns:a16="http://schemas.microsoft.com/office/drawing/2014/main" id="{9C853BF5-5B03-D44D-B4AF-1B48966873A1}"/>
              </a:ext>
            </a:extLst>
          </p:cNvPr>
          <p:cNvGraphicFramePr>
            <a:graphicFrameLocks/>
          </p:cNvGraphicFramePr>
          <p:nvPr/>
        </p:nvGraphicFramePr>
        <p:xfrm>
          <a:off x="9372600" y="2394074"/>
          <a:ext cx="2596132" cy="179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Placeholder 15">
            <a:extLst>
              <a:ext uri="{FF2B5EF4-FFF2-40B4-BE49-F238E27FC236}">
                <a16:creationId xmlns:a16="http://schemas.microsoft.com/office/drawing/2014/main" id="{08B4E613-3722-A241-9AD7-2548F5F72E8C}"/>
              </a:ext>
            </a:extLst>
          </p:cNvPr>
          <p:cNvGraphicFramePr>
            <a:graphicFrameLocks/>
          </p:cNvGraphicFramePr>
          <p:nvPr/>
        </p:nvGraphicFramePr>
        <p:xfrm>
          <a:off x="9372440" y="4534397"/>
          <a:ext cx="2589944" cy="179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Placeholder 15">
            <a:extLst>
              <a:ext uri="{FF2B5EF4-FFF2-40B4-BE49-F238E27FC236}">
                <a16:creationId xmlns:a16="http://schemas.microsoft.com/office/drawing/2014/main" id="{588E39A6-CF27-8B49-889D-1146EE2A0D40}"/>
              </a:ext>
            </a:extLst>
          </p:cNvPr>
          <p:cNvGraphicFramePr>
            <a:graphicFrameLocks/>
          </p:cNvGraphicFramePr>
          <p:nvPr/>
        </p:nvGraphicFramePr>
        <p:xfrm>
          <a:off x="9372600" y="482147"/>
          <a:ext cx="2596132" cy="179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71095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2066BE-6370-CF46-AB20-C02A53DB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200"/>
              <a:t>%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13CAA2-51F7-C645-A720-36624A5276A0}"/>
              </a:ext>
            </a:extLst>
          </p:cNvPr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r>
              <a:rPr lang="en-US" sz="6200"/>
              <a:t>%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065E9-035D-744A-B4BD-202C22ED286B}"/>
              </a:ext>
            </a:extLst>
          </p:cNvPr>
          <p:cNvSpPr>
            <a:spLocks noGrp="1"/>
          </p:cNvSpPr>
          <p:nvPr>
            <p:ph idx="28"/>
          </p:nvPr>
        </p:nvSpPr>
        <p:spPr/>
        <p:txBody>
          <a:bodyPr/>
          <a:lstStyle/>
          <a:p>
            <a:r>
              <a:rPr lang="en-US" sz="6200" dirty="0"/>
              <a:t>%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ED9CEA-8B63-DC4E-8C8C-59613C48174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393919-251A-4C4A-8AA7-F18C652FE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23C70A-496E-9145-B0B3-14A32AB4C05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Add text here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A9B5B-5B16-5B47-9D1E-5617073813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Add text here - Lorem ipsum dolor</a:t>
            </a:r>
            <a:endParaRPr lang="en-MX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34414-A5B0-6045-B0F4-C5097A584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73D09-5A6F-104A-9A3D-9CD67F742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464CB7-87EC-6A4C-BF68-05AF5D97F50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E560A-1B4F-5A4D-A866-7D1D57016D7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body text here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endParaRPr lang="en-MX"/>
          </a:p>
        </p:txBody>
      </p:sp>
      <p:graphicFrame>
        <p:nvGraphicFramePr>
          <p:cNvPr id="105" name="Chart Placeholder 15">
            <a:extLst>
              <a:ext uri="{FF2B5EF4-FFF2-40B4-BE49-F238E27FC236}">
                <a16:creationId xmlns:a16="http://schemas.microsoft.com/office/drawing/2014/main" id="{D46027F0-97CC-450D-8C2C-DD59022F5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5245457"/>
              </p:ext>
            </p:extLst>
          </p:nvPr>
        </p:nvGraphicFramePr>
        <p:xfrm>
          <a:off x="9372600" y="2394074"/>
          <a:ext cx="2596132" cy="179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6" name="Chart Placeholder 15">
            <a:extLst>
              <a:ext uri="{FF2B5EF4-FFF2-40B4-BE49-F238E27FC236}">
                <a16:creationId xmlns:a16="http://schemas.microsoft.com/office/drawing/2014/main" id="{39362791-CB71-4E84-AD83-7FD25E5DFD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517553"/>
              </p:ext>
            </p:extLst>
          </p:nvPr>
        </p:nvGraphicFramePr>
        <p:xfrm>
          <a:off x="9372440" y="4534397"/>
          <a:ext cx="2589944" cy="179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7" name="Chart Placeholder 15">
            <a:extLst>
              <a:ext uri="{FF2B5EF4-FFF2-40B4-BE49-F238E27FC236}">
                <a16:creationId xmlns:a16="http://schemas.microsoft.com/office/drawing/2014/main" id="{C03CAF42-4C96-45A4-BEB9-313AE16F7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369806"/>
              </p:ext>
            </p:extLst>
          </p:nvPr>
        </p:nvGraphicFramePr>
        <p:xfrm>
          <a:off x="9372600" y="482147"/>
          <a:ext cx="2596132" cy="179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911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D473-037A-1B46-8FD7-585A5D22BF92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Table styles</a:t>
            </a:r>
          </a:p>
        </p:txBody>
      </p:sp>
    </p:spTree>
    <p:extLst>
      <p:ext uri="{BB962C8B-B14F-4D97-AF65-F5344CB8AC3E}">
        <p14:creationId xmlns:p14="http://schemas.microsoft.com/office/powerpoint/2010/main" val="9976355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A7888-E13F-124D-8F05-C355B9686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CC67D-43C0-F74A-9991-4A8FCE56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1FCB2-56B2-6A49-9542-4CF9FF298D6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788EAE63-1FE9-4B43-A305-9B3C3823C326}"/>
              </a:ext>
            </a:extLst>
          </p:cNvPr>
          <p:cNvGraphicFramePr>
            <a:graphicFrameLocks noGrp="1"/>
          </p:cNvGraphicFramePr>
          <p:nvPr>
            <p:ph type="tbl" sz="quarter" idx="56"/>
            <p:extLst>
              <p:ext uri="{D42A27DB-BD31-4B8C-83A1-F6EECF244321}">
                <p14:modId xmlns:p14="http://schemas.microsoft.com/office/powerpoint/2010/main" val="1082035302"/>
              </p:ext>
            </p:extLst>
          </p:nvPr>
        </p:nvGraphicFramePr>
        <p:xfrm>
          <a:off x="4572000" y="876300"/>
          <a:ext cx="6096000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447497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176693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62615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26632957"/>
                    </a:ext>
                  </a:extLst>
                </a:gridCol>
              </a:tblGrid>
              <a:tr h="86106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Title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Title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Title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Title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21506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870357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64482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920782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82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5337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A7888-E13F-124D-8F05-C355B9686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CC67D-43C0-F74A-9991-4A8FCE56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1FCB2-56B2-6A49-9542-4CF9FF298D6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/>
              <a:t>Add subheading here</a:t>
            </a:r>
            <a:endParaRPr lang="en-MX"/>
          </a:p>
        </p:txBody>
      </p:sp>
      <p:graphicFrame>
        <p:nvGraphicFramePr>
          <p:cNvPr id="35" name="Table 13">
            <a:extLst>
              <a:ext uri="{FF2B5EF4-FFF2-40B4-BE49-F238E27FC236}">
                <a16:creationId xmlns:a16="http://schemas.microsoft.com/office/drawing/2014/main" id="{08D7E2A1-2D65-C34C-B10A-61A48779DCFC}"/>
              </a:ext>
            </a:extLst>
          </p:cNvPr>
          <p:cNvGraphicFramePr>
            <a:graphicFrameLocks noGrp="1"/>
          </p:cNvGraphicFramePr>
          <p:nvPr>
            <p:ph type="tbl" sz="quarter" idx="56"/>
            <p:extLst>
              <p:ext uri="{D42A27DB-BD31-4B8C-83A1-F6EECF244321}">
                <p14:modId xmlns:p14="http://schemas.microsoft.com/office/powerpoint/2010/main" val="1082035302"/>
              </p:ext>
            </p:extLst>
          </p:nvPr>
        </p:nvGraphicFramePr>
        <p:xfrm>
          <a:off x="4572000" y="876300"/>
          <a:ext cx="6096000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447497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176693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62615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26632957"/>
                    </a:ext>
                  </a:extLst>
                </a:gridCol>
              </a:tblGrid>
              <a:tr h="86106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Title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Title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Title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Title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21506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870357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64482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920782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82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0795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736F9-470B-4E47-A276-408E8229C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77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26E1027-5B84-D04E-AB40-89721F39085B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276355845"/>
              </p:ext>
            </p:extLst>
          </p:nvPr>
        </p:nvGraphicFramePr>
        <p:xfrm>
          <a:off x="228600" y="1166033"/>
          <a:ext cx="11776456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7296">
                  <a:extLst>
                    <a:ext uri="{9D8B030D-6E8A-4147-A177-3AD203B41FA5}">
                      <a16:colId xmlns:a16="http://schemas.microsoft.com/office/drawing/2014/main" val="30978838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51930941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2036514481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320110876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3407235596"/>
                    </a:ext>
                  </a:extLst>
                </a:gridCol>
              </a:tblGrid>
              <a:tr h="86106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 marL="0" marR="0" marT="0" marB="0" anchor="b"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 anchor="b"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Unit</a:t>
                      </a:r>
                    </a:p>
                  </a:txBody>
                  <a:tcPr marL="0" marR="0" marT="0" marB="0" anchor="b"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Tax</a:t>
                      </a:r>
                    </a:p>
                  </a:txBody>
                  <a:tcPr marL="0" marR="0" marT="0" marB="0" anchor="b"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Price</a:t>
                      </a:r>
                    </a:p>
                  </a:txBody>
                  <a:tcPr marL="0" marR="0" marT="0" marB="0" anchor="b"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772142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$$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$$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610697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$$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$$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117850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$$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$$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10592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$$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$$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61001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7FB5462A-A95B-6D4D-9A6A-7101A84B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7B4BE-1985-1B4D-80D3-55B59AE51B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2910021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736F9-470B-4E47-A276-408E8229C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5120BB4-AFF5-B54F-AB1A-940448798DE4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5462A-A95B-6D4D-9A6A-7101A84B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7B4BE-1985-1B4D-80D3-55B59AE51B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Add subheading here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BA15456-BADE-3341-A152-AE46CF82A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2276"/>
              </p:ext>
            </p:extLst>
          </p:nvPr>
        </p:nvGraphicFramePr>
        <p:xfrm>
          <a:off x="228600" y="1714500"/>
          <a:ext cx="11734799" cy="4242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0711">
                  <a:extLst>
                    <a:ext uri="{9D8B030D-6E8A-4147-A177-3AD203B41FA5}">
                      <a16:colId xmlns:a16="http://schemas.microsoft.com/office/drawing/2014/main" val="1720310332"/>
                    </a:ext>
                  </a:extLst>
                </a:gridCol>
                <a:gridCol w="3829936">
                  <a:extLst>
                    <a:ext uri="{9D8B030D-6E8A-4147-A177-3AD203B41FA5}">
                      <a16:colId xmlns:a16="http://schemas.microsoft.com/office/drawing/2014/main" val="404660050"/>
                    </a:ext>
                  </a:extLst>
                </a:gridCol>
                <a:gridCol w="3714152">
                  <a:extLst>
                    <a:ext uri="{9D8B030D-6E8A-4147-A177-3AD203B41FA5}">
                      <a16:colId xmlns:a16="http://schemas.microsoft.com/office/drawing/2014/main" val="1466259522"/>
                    </a:ext>
                  </a:extLst>
                </a:gridCol>
              </a:tblGrid>
              <a:tr h="442204"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latin typeface="+mn-lt"/>
                          <a:cs typeface="Arial" panose="020B0604020202020204" pitchFamily="34" charset="0"/>
                        </a:rPr>
                        <a:t>Heading</a:t>
                      </a:r>
                    </a:p>
                  </a:txBody>
                  <a:tcPr marL="182880" marT="73152" marB="7315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latin typeface="+mn-lt"/>
                          <a:cs typeface="Arial" panose="020B0604020202020204" pitchFamily="34" charset="0"/>
                        </a:rPr>
                        <a:t>Heading</a:t>
                      </a:r>
                    </a:p>
                  </a:txBody>
                  <a:tcPr marL="182880" marT="73152" marB="7315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latin typeface="+mn-lt"/>
                          <a:cs typeface="Arial" panose="020B0604020202020204" pitchFamily="34" charset="0"/>
                        </a:rPr>
                        <a:t>Heading</a:t>
                      </a:r>
                    </a:p>
                  </a:txBody>
                  <a:tcPr marL="182880" marT="73152" marB="73152" anchor="ctr"/>
                </a:tc>
                <a:extLst>
                  <a:ext uri="{0D108BD9-81ED-4DB2-BD59-A6C34878D82A}">
                    <a16:rowId xmlns:a16="http://schemas.microsoft.com/office/drawing/2014/main" val="1226893883"/>
                  </a:ext>
                </a:extLst>
              </a:tr>
              <a:tr h="639617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>
                          <a:solidFill>
                            <a:srgbClr val="3D3C3C"/>
                          </a:solidFill>
                          <a:latin typeface="+mn-lt"/>
                          <a:cs typeface="Arial" panose="020B0604020202020204" pitchFamily="34" charset="0"/>
                        </a:rPr>
                        <a:t>List</a:t>
                      </a:r>
                    </a:p>
                  </a:txBody>
                  <a:tcPr marL="182880" marT="137160" marB="7315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137160" marB="7315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73152" marB="7315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854143"/>
                  </a:ext>
                </a:extLst>
              </a:tr>
              <a:tr h="639617"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solidFill>
                            <a:srgbClr val="3D3C3C"/>
                          </a:solidFill>
                          <a:latin typeface="+mn-lt"/>
                          <a:cs typeface="Arial" panose="020B0604020202020204" pitchFamily="34" charset="0"/>
                        </a:rPr>
                        <a:t>List</a:t>
                      </a:r>
                    </a:p>
                  </a:txBody>
                  <a:tcPr marL="182880" marT="137160" marB="73152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137160" marB="73152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73152" marB="73152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870656"/>
                  </a:ext>
                </a:extLst>
              </a:tr>
              <a:tr h="639617"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solidFill>
                            <a:srgbClr val="3D3C3C"/>
                          </a:solidFill>
                          <a:latin typeface="+mn-lt"/>
                          <a:cs typeface="Arial" panose="020B0604020202020204" pitchFamily="34" charset="0"/>
                        </a:rPr>
                        <a:t>List</a:t>
                      </a:r>
                    </a:p>
                  </a:txBody>
                  <a:tcPr marL="182880" marT="137160" marB="7315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137160" marB="7315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73152" marB="7315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84101"/>
                  </a:ext>
                </a:extLst>
              </a:tr>
              <a:tr h="523878"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solidFill>
                            <a:srgbClr val="3D3C3C"/>
                          </a:solidFill>
                          <a:latin typeface="+mn-lt"/>
                          <a:cs typeface="Arial" panose="020B0604020202020204" pitchFamily="34" charset="0"/>
                        </a:rPr>
                        <a:t>List</a:t>
                      </a:r>
                    </a:p>
                  </a:txBody>
                  <a:tcPr marL="182880" marT="137160" marB="73152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137160" marB="73152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73152" marB="73152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75845"/>
                  </a:ext>
                </a:extLst>
              </a:tr>
              <a:tr h="538703"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solidFill>
                            <a:srgbClr val="3D3C3C"/>
                          </a:solidFill>
                          <a:latin typeface="+mn-lt"/>
                          <a:cs typeface="Arial" panose="020B0604020202020204" pitchFamily="34" charset="0"/>
                        </a:rPr>
                        <a:t>List</a:t>
                      </a:r>
                    </a:p>
                  </a:txBody>
                  <a:tcPr marL="182880" marT="137160" marB="7315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137160" marB="7315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73152" marB="7315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471109"/>
                  </a:ext>
                </a:extLst>
              </a:tr>
              <a:tr h="819095"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solidFill>
                            <a:srgbClr val="3D3C3C"/>
                          </a:solidFill>
                          <a:latin typeface="+mn-lt"/>
                          <a:cs typeface="Arial" panose="020B0604020202020204" pitchFamily="34" charset="0"/>
                        </a:rPr>
                        <a:t>List</a:t>
                      </a:r>
                    </a:p>
                  </a:txBody>
                  <a:tcPr marL="182880" marT="137160" marB="73152" anchor="ctr">
                    <a:solidFill>
                      <a:srgbClr val="F1F1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137160" marB="73152" anchor="ctr">
                    <a:solidFill>
                      <a:srgbClr val="F1F1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 dirty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73152" marB="73152" anchor="ctr">
                    <a:solidFill>
                      <a:srgbClr val="F1F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93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847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736F9-470B-4E47-A276-408E8229C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5120BB4-AFF5-B54F-AB1A-940448798DE4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5462A-A95B-6D4D-9A6A-7101A84B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7B4BE-1985-1B4D-80D3-55B59AE51B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Add subheading here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BA15456-BADE-3341-A152-AE46CF82A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445297"/>
              </p:ext>
            </p:extLst>
          </p:nvPr>
        </p:nvGraphicFramePr>
        <p:xfrm>
          <a:off x="228599" y="1714501"/>
          <a:ext cx="11743235" cy="346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3724">
                  <a:extLst>
                    <a:ext uri="{9D8B030D-6E8A-4147-A177-3AD203B41FA5}">
                      <a16:colId xmlns:a16="http://schemas.microsoft.com/office/drawing/2014/main" val="1720310332"/>
                    </a:ext>
                  </a:extLst>
                </a:gridCol>
                <a:gridCol w="3832689">
                  <a:extLst>
                    <a:ext uri="{9D8B030D-6E8A-4147-A177-3AD203B41FA5}">
                      <a16:colId xmlns:a16="http://schemas.microsoft.com/office/drawing/2014/main" val="404660050"/>
                    </a:ext>
                  </a:extLst>
                </a:gridCol>
                <a:gridCol w="3716822">
                  <a:extLst>
                    <a:ext uri="{9D8B030D-6E8A-4147-A177-3AD203B41FA5}">
                      <a16:colId xmlns:a16="http://schemas.microsoft.com/office/drawing/2014/main" val="1466259522"/>
                    </a:ext>
                  </a:extLst>
                </a:gridCol>
              </a:tblGrid>
              <a:tr h="706330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>
                          <a:solidFill>
                            <a:srgbClr val="3D3C3C"/>
                          </a:solidFill>
                          <a:latin typeface="+mn-lt"/>
                          <a:cs typeface="Arial" panose="020B0604020202020204" pitchFamily="34" charset="0"/>
                        </a:rPr>
                        <a:t>List</a:t>
                      </a:r>
                    </a:p>
                  </a:txBody>
                  <a:tcPr marL="182880" marT="137160" marB="73152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 dirty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137160" marB="73152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 dirty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73152" marB="73152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870656"/>
                  </a:ext>
                </a:extLst>
              </a:tr>
              <a:tr h="684716"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solidFill>
                            <a:srgbClr val="3D3C3C"/>
                          </a:solidFill>
                          <a:latin typeface="+mn-lt"/>
                          <a:cs typeface="Arial" panose="020B0604020202020204" pitchFamily="34" charset="0"/>
                        </a:rPr>
                        <a:t>List</a:t>
                      </a:r>
                    </a:p>
                  </a:txBody>
                  <a:tcPr marL="182880" marT="137160" marB="7315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137160" marB="7315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 dirty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73152" marB="7315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84101"/>
                  </a:ext>
                </a:extLst>
              </a:tr>
              <a:tr h="650149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>
                          <a:solidFill>
                            <a:srgbClr val="3D3C3C"/>
                          </a:solidFill>
                          <a:latin typeface="+mn-lt"/>
                          <a:cs typeface="Arial" panose="020B0604020202020204" pitchFamily="34" charset="0"/>
                        </a:rPr>
                        <a:t>List</a:t>
                      </a:r>
                    </a:p>
                  </a:txBody>
                  <a:tcPr marL="182880" marT="137160" marB="73152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 dirty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137160" marB="73152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 dirty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73152" marB="73152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75845"/>
                  </a:ext>
                </a:extLst>
              </a:tr>
              <a:tr h="712367"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solidFill>
                            <a:srgbClr val="3D3C3C"/>
                          </a:solidFill>
                          <a:latin typeface="+mn-lt"/>
                          <a:cs typeface="Arial" panose="020B0604020202020204" pitchFamily="34" charset="0"/>
                        </a:rPr>
                        <a:t>List</a:t>
                      </a:r>
                    </a:p>
                  </a:txBody>
                  <a:tcPr marL="182880" marT="137160" marB="7315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137160" marB="7315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73152" marB="7315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471109"/>
                  </a:ext>
                </a:extLst>
              </a:tr>
              <a:tr h="713538"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solidFill>
                            <a:srgbClr val="3D3C3C"/>
                          </a:solidFill>
                          <a:latin typeface="+mn-lt"/>
                          <a:cs typeface="Arial" panose="020B0604020202020204" pitchFamily="34" charset="0"/>
                        </a:rPr>
                        <a:t>List</a:t>
                      </a:r>
                    </a:p>
                  </a:txBody>
                  <a:tcPr marL="182880" marT="137160" marB="73152" anchor="ctr">
                    <a:solidFill>
                      <a:srgbClr val="F1F1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137160" marB="73152" anchor="ctr">
                    <a:solidFill>
                      <a:srgbClr val="F1F1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3C3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endParaRPr lang="en-US" sz="1200" b="0" dirty="0">
                        <a:solidFill>
                          <a:srgbClr val="3D3C3C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2880" marT="73152" marB="73152" anchor="ctr">
                    <a:solidFill>
                      <a:srgbClr val="F1F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93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7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02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algorithms and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Cloud ML platforms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Regression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N-gram features and feature hashing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Robotic process automation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sensitivity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386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DB1762-F704-BE49-99BB-C81CF824E129}"/>
              </a:ext>
            </a:extLst>
          </p:cNvPr>
          <p:cNvCxnSpPr/>
          <p:nvPr/>
        </p:nvCxnSpPr>
        <p:spPr>
          <a:xfrm>
            <a:off x="1522898" y="1699707"/>
            <a:ext cx="0" cy="404487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36BEAB-E938-2449-A6F3-943C457554E7}"/>
              </a:ext>
            </a:extLst>
          </p:cNvPr>
          <p:cNvCxnSpPr/>
          <p:nvPr/>
        </p:nvCxnSpPr>
        <p:spPr>
          <a:xfrm>
            <a:off x="3048000" y="1699707"/>
            <a:ext cx="0" cy="404487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D4695D-48C4-0E4D-8EF2-1A525B58EAD4}"/>
              </a:ext>
            </a:extLst>
          </p:cNvPr>
          <p:cNvCxnSpPr/>
          <p:nvPr/>
        </p:nvCxnSpPr>
        <p:spPr>
          <a:xfrm>
            <a:off x="6096000" y="1699707"/>
            <a:ext cx="0" cy="404487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5C2299-2379-7C45-AAF3-873B5A763ADA}"/>
              </a:ext>
            </a:extLst>
          </p:cNvPr>
          <p:cNvCxnSpPr/>
          <p:nvPr/>
        </p:nvCxnSpPr>
        <p:spPr>
          <a:xfrm>
            <a:off x="7422173" y="1699707"/>
            <a:ext cx="0" cy="404487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66FEB-9031-FB46-8FEC-AE5C2BD2110C}"/>
              </a:ext>
            </a:extLst>
          </p:cNvPr>
          <p:cNvCxnSpPr/>
          <p:nvPr/>
        </p:nvCxnSpPr>
        <p:spPr>
          <a:xfrm>
            <a:off x="10452099" y="1699707"/>
            <a:ext cx="0" cy="404487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A39069-B17C-4448-A45F-8E70F5195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9A0F2A-1276-6743-BB48-0BE1AF8A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E72B2-1F1D-A346-BAA4-65D36E78E7D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Add subheading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7E260-4EE7-A346-A168-F88692E63D48}"/>
              </a:ext>
            </a:extLst>
          </p:cNvPr>
          <p:cNvSpPr txBox="1"/>
          <p:nvPr/>
        </p:nvSpPr>
        <p:spPr>
          <a:xfrm>
            <a:off x="224945" y="1551954"/>
            <a:ext cx="1299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3D3C3C"/>
                </a:solidFill>
                <a:latin typeface="TWK Everett" panose="020B0204000000000000" pitchFamily="34" charset="77"/>
              </a:rPr>
              <a:t>Task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DCAAFA-41FF-4442-B75E-9239F0FBF290}"/>
              </a:ext>
            </a:extLst>
          </p:cNvPr>
          <p:cNvSpPr txBox="1"/>
          <p:nvPr/>
        </p:nvSpPr>
        <p:spPr>
          <a:xfrm>
            <a:off x="1532134" y="1551954"/>
            <a:ext cx="12990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3D3C3C"/>
                </a:solidFill>
                <a:latin typeface="TWK Everett" panose="020B0204000000000000" pitchFamily="34" charset="77"/>
              </a:rPr>
              <a:t>Month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D825D-DA79-DA49-A150-FD97D9F968FD}"/>
              </a:ext>
            </a:extLst>
          </p:cNvPr>
          <p:cNvSpPr txBox="1"/>
          <p:nvPr/>
        </p:nvSpPr>
        <p:spPr>
          <a:xfrm>
            <a:off x="3276600" y="1551954"/>
            <a:ext cx="1295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3D3C3C"/>
                </a:solidFill>
                <a:latin typeface="TWK Everett" panose="020B0204000000000000" pitchFamily="34" charset="77"/>
              </a:rPr>
              <a:t>Month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03F40-0FF8-7E4A-9B0E-D99313F95EFF}"/>
              </a:ext>
            </a:extLst>
          </p:cNvPr>
          <p:cNvSpPr txBox="1"/>
          <p:nvPr/>
        </p:nvSpPr>
        <p:spPr>
          <a:xfrm>
            <a:off x="4579288" y="1551954"/>
            <a:ext cx="15167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3D3C3C"/>
                </a:solidFill>
                <a:latin typeface="TWK Everett" panose="020B0204000000000000" pitchFamily="34" charset="77"/>
              </a:rPr>
              <a:t>Month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7C5649-B4DC-B549-A248-47218D4B0F09}"/>
              </a:ext>
            </a:extLst>
          </p:cNvPr>
          <p:cNvSpPr txBox="1"/>
          <p:nvPr/>
        </p:nvSpPr>
        <p:spPr>
          <a:xfrm>
            <a:off x="7422171" y="1551954"/>
            <a:ext cx="14928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3D3C3C"/>
                </a:solidFill>
                <a:latin typeface="TWK Everett" panose="020B0204000000000000" pitchFamily="34" charset="77"/>
              </a:rPr>
              <a:t>Month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B49B-ECAF-184B-B173-866523D904E8}"/>
              </a:ext>
            </a:extLst>
          </p:cNvPr>
          <p:cNvSpPr txBox="1"/>
          <p:nvPr/>
        </p:nvSpPr>
        <p:spPr>
          <a:xfrm>
            <a:off x="10451695" y="1551954"/>
            <a:ext cx="1515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3D3C3C"/>
                </a:solidFill>
                <a:latin typeface="TWK Everett" panose="020B0204000000000000" pitchFamily="34" charset="77"/>
              </a:rPr>
              <a:t>Month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1A007-A7E6-7E4C-9BFA-23D00254F922}"/>
              </a:ext>
            </a:extLst>
          </p:cNvPr>
          <p:cNvSpPr txBox="1"/>
          <p:nvPr/>
        </p:nvSpPr>
        <p:spPr>
          <a:xfrm>
            <a:off x="224945" y="2280622"/>
            <a:ext cx="12990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>
                <a:solidFill>
                  <a:srgbClr val="3D3C3C"/>
                </a:solidFill>
                <a:latin typeface="TWK Everett" panose="020B0204000000000000" pitchFamily="34" charset="77"/>
              </a:rPr>
              <a:t>Add list here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6E0E740-E8EC-2B43-B497-52F4F5B7B4C3}"/>
              </a:ext>
            </a:extLst>
          </p:cNvPr>
          <p:cNvSpPr/>
          <p:nvPr/>
        </p:nvSpPr>
        <p:spPr>
          <a:xfrm>
            <a:off x="4155781" y="2226833"/>
            <a:ext cx="3346491" cy="292243"/>
          </a:xfrm>
          <a:prstGeom prst="roundRect">
            <a:avLst>
              <a:gd name="adj" fmla="val 50000"/>
            </a:avLst>
          </a:prstGeom>
          <a:ln>
            <a:solidFill>
              <a:srgbClr val="FF4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TWK Everett" panose="020B0204000000000000" pitchFamily="34" charset="77"/>
              </a:rPr>
              <a:t>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9C2AE66-0930-4B45-B372-7225240B4F6F}"/>
              </a:ext>
            </a:extLst>
          </p:cNvPr>
          <p:cNvSpPr/>
          <p:nvPr/>
        </p:nvSpPr>
        <p:spPr>
          <a:xfrm>
            <a:off x="4705357" y="2872292"/>
            <a:ext cx="2805624" cy="292243"/>
          </a:xfrm>
          <a:prstGeom prst="roundRect">
            <a:avLst>
              <a:gd name="adj" fmla="val 50000"/>
            </a:avLst>
          </a:prstGeom>
          <a:ln>
            <a:solidFill>
              <a:srgbClr val="FF4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TWK Everett" panose="020B0204000000000000" pitchFamily="34" charset="77"/>
              </a:rPr>
              <a:t>Process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063959-F5E4-E04F-A89D-798137B0E677}"/>
              </a:ext>
            </a:extLst>
          </p:cNvPr>
          <p:cNvSpPr/>
          <p:nvPr/>
        </p:nvSpPr>
        <p:spPr>
          <a:xfrm>
            <a:off x="4703624" y="3517751"/>
            <a:ext cx="2807368" cy="292243"/>
          </a:xfrm>
          <a:prstGeom prst="roundRect">
            <a:avLst>
              <a:gd name="adj" fmla="val 50000"/>
            </a:avLst>
          </a:prstGeom>
          <a:ln>
            <a:solidFill>
              <a:srgbClr val="FF4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TWK Everett" panose="020B0204000000000000" pitchFamily="34" charset="7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C73443-99AA-4C41-8CC5-3685B9DE3CC4}"/>
              </a:ext>
            </a:extLst>
          </p:cNvPr>
          <p:cNvSpPr txBox="1"/>
          <p:nvPr/>
        </p:nvSpPr>
        <p:spPr>
          <a:xfrm>
            <a:off x="1795441" y="2894612"/>
            <a:ext cx="1032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rgbClr val="3D3C3C"/>
                </a:solidFill>
                <a:latin typeface="TWK Everett" panose="020B0204000000000000" pitchFamily="34" charset="77"/>
              </a:rPr>
              <a:t>Add list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7C642-958B-0543-BBC9-6405ABD187FE}"/>
              </a:ext>
            </a:extLst>
          </p:cNvPr>
          <p:cNvSpPr txBox="1"/>
          <p:nvPr/>
        </p:nvSpPr>
        <p:spPr>
          <a:xfrm>
            <a:off x="1795441" y="3540071"/>
            <a:ext cx="1032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rgbClr val="3D3C3C"/>
                </a:solidFill>
                <a:latin typeface="TWK Everett" panose="020B0204000000000000" pitchFamily="34" charset="77"/>
              </a:rPr>
              <a:t>Add list here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A7FC7E-1ECC-0442-B01C-3FED847B6D9B}"/>
              </a:ext>
            </a:extLst>
          </p:cNvPr>
          <p:cNvSpPr/>
          <p:nvPr/>
        </p:nvSpPr>
        <p:spPr>
          <a:xfrm>
            <a:off x="2006003" y="2236673"/>
            <a:ext cx="2133638" cy="282403"/>
          </a:xfrm>
          <a:prstGeom prst="roundRect">
            <a:avLst>
              <a:gd name="adj" fmla="val 50000"/>
            </a:avLst>
          </a:prstGeom>
          <a:solidFill>
            <a:srgbClr val="9E9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K Everett" panose="020B0204000000000000" pitchFamily="34" charset="77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C915963-252A-AE44-B4C9-CD59DC954434}"/>
              </a:ext>
            </a:extLst>
          </p:cNvPr>
          <p:cNvSpPr/>
          <p:nvPr/>
        </p:nvSpPr>
        <p:spPr>
          <a:xfrm>
            <a:off x="3763654" y="2861534"/>
            <a:ext cx="912606" cy="292243"/>
          </a:xfrm>
          <a:prstGeom prst="roundRect">
            <a:avLst>
              <a:gd name="adj" fmla="val 50000"/>
            </a:avLst>
          </a:prstGeom>
          <a:solidFill>
            <a:srgbClr val="9E9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K Everett" panose="020B0204000000000000" pitchFamily="34" charset="77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5CCE4AD-B60A-5644-B281-8B0B4DE252FB}"/>
              </a:ext>
            </a:extLst>
          </p:cNvPr>
          <p:cNvSpPr/>
          <p:nvPr/>
        </p:nvSpPr>
        <p:spPr>
          <a:xfrm>
            <a:off x="3761346" y="3517750"/>
            <a:ext cx="912606" cy="292243"/>
          </a:xfrm>
          <a:prstGeom prst="roundRect">
            <a:avLst>
              <a:gd name="adj" fmla="val 50000"/>
            </a:avLst>
          </a:prstGeom>
          <a:solidFill>
            <a:srgbClr val="9E9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K Everett" panose="020B0204000000000000" pitchFamily="34" charset="77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B1AADC2-D673-8C45-8F41-CE211C95B1DC}"/>
              </a:ext>
            </a:extLst>
          </p:cNvPr>
          <p:cNvSpPr/>
          <p:nvPr/>
        </p:nvSpPr>
        <p:spPr>
          <a:xfrm>
            <a:off x="7535501" y="2861534"/>
            <a:ext cx="912606" cy="292243"/>
          </a:xfrm>
          <a:prstGeom prst="roundRect">
            <a:avLst>
              <a:gd name="adj" fmla="val 50000"/>
            </a:avLst>
          </a:prstGeom>
          <a:solidFill>
            <a:srgbClr val="4CD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42315"/>
                </a:solidFill>
                <a:latin typeface="TWK Everett" panose="020B0204000000000000" pitchFamily="34" charset="77"/>
              </a:rPr>
              <a:t>Done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88DB24-B089-A243-845D-CEA54CC479A5}"/>
              </a:ext>
            </a:extLst>
          </p:cNvPr>
          <p:cNvSpPr/>
          <p:nvPr/>
        </p:nvSpPr>
        <p:spPr>
          <a:xfrm>
            <a:off x="7535501" y="3517750"/>
            <a:ext cx="912606" cy="292243"/>
          </a:xfrm>
          <a:prstGeom prst="roundRect">
            <a:avLst>
              <a:gd name="adj" fmla="val 50000"/>
            </a:avLst>
          </a:prstGeom>
          <a:solidFill>
            <a:srgbClr val="4CD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42315"/>
                </a:solidFill>
                <a:latin typeface="TWK Everett" panose="020B0204000000000000" pitchFamily="34" charset="77"/>
              </a:rPr>
              <a:t>Done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E16820-E9B6-5942-9F31-455446F4F5EE}"/>
              </a:ext>
            </a:extLst>
          </p:cNvPr>
          <p:cNvSpPr txBox="1"/>
          <p:nvPr/>
        </p:nvSpPr>
        <p:spPr>
          <a:xfrm>
            <a:off x="3289111" y="4216999"/>
            <a:ext cx="1032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>
                <a:solidFill>
                  <a:srgbClr val="3D3C3C"/>
                </a:solidFill>
                <a:latin typeface="TWK Everett" panose="020B0204000000000000" pitchFamily="34" charset="77"/>
              </a:rPr>
              <a:t>Add list 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3313E-D8AE-7D48-89E1-A284775C9AFF}"/>
              </a:ext>
            </a:extLst>
          </p:cNvPr>
          <p:cNvSpPr txBox="1"/>
          <p:nvPr/>
        </p:nvSpPr>
        <p:spPr>
          <a:xfrm>
            <a:off x="3289111" y="4862458"/>
            <a:ext cx="1032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>
                <a:solidFill>
                  <a:srgbClr val="3D3C3C"/>
                </a:solidFill>
                <a:latin typeface="TWK Everett" panose="020B0204000000000000" pitchFamily="34" charset="77"/>
              </a:rPr>
              <a:t>Add list here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656C411-BD2E-F74A-923E-12A3FB434F71}"/>
              </a:ext>
            </a:extLst>
          </p:cNvPr>
          <p:cNvSpPr/>
          <p:nvPr/>
        </p:nvSpPr>
        <p:spPr>
          <a:xfrm>
            <a:off x="6114074" y="4163210"/>
            <a:ext cx="2446903" cy="292243"/>
          </a:xfrm>
          <a:prstGeom prst="roundRect">
            <a:avLst>
              <a:gd name="adj" fmla="val 50000"/>
            </a:avLst>
          </a:prstGeom>
          <a:ln>
            <a:solidFill>
              <a:srgbClr val="FF4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TWK Everett" panose="020B0204000000000000" pitchFamily="34" charset="77"/>
              </a:rPr>
              <a:t>Process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620C1DA-8541-E543-9F28-383F367D3028}"/>
              </a:ext>
            </a:extLst>
          </p:cNvPr>
          <p:cNvSpPr/>
          <p:nvPr/>
        </p:nvSpPr>
        <p:spPr>
          <a:xfrm>
            <a:off x="6111804" y="4808669"/>
            <a:ext cx="2449181" cy="292243"/>
          </a:xfrm>
          <a:prstGeom prst="roundRect">
            <a:avLst>
              <a:gd name="adj" fmla="val 50000"/>
            </a:avLst>
          </a:prstGeom>
          <a:ln>
            <a:solidFill>
              <a:srgbClr val="FF4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TWK Everett" panose="020B0204000000000000" pitchFamily="34" charset="77"/>
              </a:rPr>
              <a:t>Process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43E7C5-F0EA-4F40-B2F5-6D8B48297262}"/>
              </a:ext>
            </a:extLst>
          </p:cNvPr>
          <p:cNvCxnSpPr/>
          <p:nvPr/>
        </p:nvCxnSpPr>
        <p:spPr>
          <a:xfrm>
            <a:off x="4579289" y="1699707"/>
            <a:ext cx="0" cy="404487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EC29BE6-CFDB-E841-878F-0569A3ED771A}"/>
              </a:ext>
            </a:extLst>
          </p:cNvPr>
          <p:cNvSpPr txBox="1"/>
          <p:nvPr/>
        </p:nvSpPr>
        <p:spPr>
          <a:xfrm>
            <a:off x="6110578" y="1551954"/>
            <a:ext cx="13115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3D3C3C"/>
                </a:solidFill>
                <a:latin typeface="TWK Everett" panose="020B0204000000000000" pitchFamily="34" charset="77"/>
              </a:rPr>
              <a:t>Month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BCBC1E-9C73-8B49-A9FA-C620E1610A3C}"/>
              </a:ext>
            </a:extLst>
          </p:cNvPr>
          <p:cNvCxnSpPr/>
          <p:nvPr/>
        </p:nvCxnSpPr>
        <p:spPr>
          <a:xfrm>
            <a:off x="8915400" y="1699707"/>
            <a:ext cx="0" cy="404487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5B86C9-57DD-1340-A7FB-E6C82D54EB03}"/>
              </a:ext>
            </a:extLst>
          </p:cNvPr>
          <p:cNvSpPr txBox="1"/>
          <p:nvPr/>
        </p:nvSpPr>
        <p:spPr>
          <a:xfrm>
            <a:off x="8915400" y="1551954"/>
            <a:ext cx="153629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3D3C3C"/>
                </a:solidFill>
                <a:latin typeface="TWK Everett" panose="020B0204000000000000" pitchFamily="34" charset="77"/>
              </a:rPr>
              <a:t>Month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880DA0-2773-BC42-A96D-78A8146DE1E8}"/>
              </a:ext>
            </a:extLst>
          </p:cNvPr>
          <p:cNvSpPr txBox="1"/>
          <p:nvPr/>
        </p:nvSpPr>
        <p:spPr>
          <a:xfrm>
            <a:off x="9139017" y="2894612"/>
            <a:ext cx="1032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>
                <a:solidFill>
                  <a:srgbClr val="3D3C3C"/>
                </a:solidFill>
                <a:latin typeface="TWK Everett" panose="020B0204000000000000" pitchFamily="34" charset="77"/>
              </a:rPr>
              <a:t>Add list 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52C9BA-58C3-314E-9B88-58EEDBE862F4}"/>
              </a:ext>
            </a:extLst>
          </p:cNvPr>
          <p:cNvSpPr txBox="1"/>
          <p:nvPr/>
        </p:nvSpPr>
        <p:spPr>
          <a:xfrm>
            <a:off x="9139017" y="3540071"/>
            <a:ext cx="1032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>
                <a:solidFill>
                  <a:srgbClr val="3D3C3C"/>
                </a:solidFill>
                <a:latin typeface="TWK Everett" panose="020B0204000000000000" pitchFamily="34" charset="77"/>
              </a:rPr>
              <a:t>Add list here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B7ED582-3C58-4B43-A781-3482A86C12AD}"/>
              </a:ext>
            </a:extLst>
          </p:cNvPr>
          <p:cNvSpPr/>
          <p:nvPr/>
        </p:nvSpPr>
        <p:spPr>
          <a:xfrm>
            <a:off x="8988614" y="4819426"/>
            <a:ext cx="912606" cy="292243"/>
          </a:xfrm>
          <a:prstGeom prst="roundRect">
            <a:avLst>
              <a:gd name="adj" fmla="val 50000"/>
            </a:avLst>
          </a:prstGeom>
          <a:solidFill>
            <a:srgbClr val="4CD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42315"/>
                </a:solidFill>
                <a:latin typeface="TWK Everett" panose="020B0204000000000000" pitchFamily="34" charset="77"/>
              </a:rPr>
              <a:t>Done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A08E046-44CA-1E42-8C18-0C6771E02C23}"/>
              </a:ext>
            </a:extLst>
          </p:cNvPr>
          <p:cNvSpPr/>
          <p:nvPr/>
        </p:nvSpPr>
        <p:spPr>
          <a:xfrm>
            <a:off x="8995709" y="4163210"/>
            <a:ext cx="905511" cy="292243"/>
          </a:xfrm>
          <a:prstGeom prst="roundRect">
            <a:avLst>
              <a:gd name="adj" fmla="val 50000"/>
            </a:avLst>
          </a:prstGeom>
          <a:solidFill>
            <a:srgbClr val="4CD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42315"/>
                </a:solidFill>
                <a:latin typeface="TWK Everett" panose="020B0204000000000000" pitchFamily="34" charset="77"/>
              </a:rPr>
              <a:t>Done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DD9136-98EC-A64C-AD27-922F8680A04C}"/>
              </a:ext>
            </a:extLst>
          </p:cNvPr>
          <p:cNvSpPr txBox="1"/>
          <p:nvPr/>
        </p:nvSpPr>
        <p:spPr>
          <a:xfrm>
            <a:off x="10675716" y="3540071"/>
            <a:ext cx="1032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>
                <a:solidFill>
                  <a:srgbClr val="3D3C3C"/>
                </a:solidFill>
                <a:latin typeface="TWK Everett" panose="020B0204000000000000" pitchFamily="34" charset="77"/>
              </a:rPr>
              <a:t>Add list here</a:t>
            </a:r>
          </a:p>
        </p:txBody>
      </p:sp>
    </p:spTree>
    <p:extLst>
      <p:ext uri="{BB962C8B-B14F-4D97-AF65-F5344CB8AC3E}">
        <p14:creationId xmlns:p14="http://schemas.microsoft.com/office/powerpoint/2010/main" val="11742132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3F4420-0531-B942-A3A0-73CBF9BBA1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MX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5FC814-AC05-5F4C-8836-EFA166F94A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2396192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D473-037A-1B46-8FD7-585A5D22BF92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Graphical Elements</a:t>
            </a:r>
          </a:p>
        </p:txBody>
      </p:sp>
    </p:spTree>
    <p:extLst>
      <p:ext uri="{BB962C8B-B14F-4D97-AF65-F5344CB8AC3E}">
        <p14:creationId xmlns:p14="http://schemas.microsoft.com/office/powerpoint/2010/main" val="30260386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63;p79">
            <a:extLst>
              <a:ext uri="{FF2B5EF4-FFF2-40B4-BE49-F238E27FC236}">
                <a16:creationId xmlns:a16="http://schemas.microsoft.com/office/drawing/2014/main" id="{BD3E97E0-00CD-F843-AEA1-E4B72ED82BDD}"/>
              </a:ext>
            </a:extLst>
          </p:cNvPr>
          <p:cNvSpPr/>
          <p:nvPr/>
        </p:nvSpPr>
        <p:spPr>
          <a:xfrm>
            <a:off x="6260253" y="1905000"/>
            <a:ext cx="4570441" cy="2179675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WK Everett" panose="020B0204000000000000" pitchFamily="34" charset="77"/>
            </a:endParaRPr>
          </a:p>
        </p:txBody>
      </p:sp>
      <p:sp>
        <p:nvSpPr>
          <p:cNvPr id="6" name="Google Shape;1063;p79">
            <a:extLst>
              <a:ext uri="{FF2B5EF4-FFF2-40B4-BE49-F238E27FC236}">
                <a16:creationId xmlns:a16="http://schemas.microsoft.com/office/drawing/2014/main" id="{6EB82315-3713-364F-9583-2223684D73D2}"/>
              </a:ext>
            </a:extLst>
          </p:cNvPr>
          <p:cNvSpPr/>
          <p:nvPr/>
        </p:nvSpPr>
        <p:spPr>
          <a:xfrm>
            <a:off x="6260253" y="4078876"/>
            <a:ext cx="4570441" cy="2179675"/>
          </a:xfrm>
          <a:prstGeom prst="rect">
            <a:avLst/>
          </a:prstGeom>
          <a:solidFill>
            <a:schemeClr val="dk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WK Everett" panose="020B0204000000000000" pitchFamily="34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0E674-FCC7-974E-9647-2E769EAAA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65F0E-2F61-4E41-95AA-CAC6C7A3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03" y="2223320"/>
            <a:ext cx="3196856" cy="14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F5C1D-20AD-7A40-BA02-4B69F8B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03" y="4343224"/>
            <a:ext cx="3196856" cy="1484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E4B8A8-AD3A-5D4E-A45B-3C8400C83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703" y="249242"/>
            <a:ext cx="3196856" cy="1484724"/>
          </a:xfrm>
          <a:prstGeom prst="rect">
            <a:avLst/>
          </a:prstGeom>
        </p:spPr>
      </p:pic>
      <p:sp>
        <p:nvSpPr>
          <p:cNvPr id="7" name="Google Shape;879;p73">
            <a:extLst>
              <a:ext uri="{FF2B5EF4-FFF2-40B4-BE49-F238E27FC236}">
                <a16:creationId xmlns:a16="http://schemas.microsoft.com/office/drawing/2014/main" id="{5FDEB9CB-8283-DA4E-8B32-FFDE2CD3E2EF}"/>
              </a:ext>
            </a:extLst>
          </p:cNvPr>
          <p:cNvSpPr txBox="1"/>
          <p:nvPr/>
        </p:nvSpPr>
        <p:spPr>
          <a:xfrm>
            <a:off x="228600" y="342900"/>
            <a:ext cx="2590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448DA7E-A063-1646-8E94-B55F8941DD81}"/>
              </a:ext>
            </a:extLst>
          </p:cNvPr>
          <p:cNvSpPr txBox="1">
            <a:spLocks/>
          </p:cNvSpPr>
          <p:nvPr/>
        </p:nvSpPr>
        <p:spPr>
          <a:xfrm>
            <a:off x="3517187" y="663948"/>
            <a:ext cx="2375647" cy="10929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4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4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lang="en-US" sz="14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en-US" sz="14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Warm Red 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Pantone Warm Red C 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CMYK: 0 / 83 / 81 / 0 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RGB: 255 / 70 / 45 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Hex #FF462D 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BF00264-673E-994A-A9C9-97DB98E60CF9}"/>
              </a:ext>
            </a:extLst>
          </p:cNvPr>
          <p:cNvSpPr txBox="1">
            <a:spLocks/>
          </p:cNvSpPr>
          <p:nvPr/>
        </p:nvSpPr>
        <p:spPr>
          <a:xfrm>
            <a:off x="3517187" y="2533844"/>
            <a:ext cx="2375647" cy="10929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4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4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lang="en-US" sz="14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en-US" sz="14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Deep Forest (instead of Black)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Pantone 627 C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CMYK: 93 / 31 / 66 / 81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RGB: 4 / 35 / 21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Hex #042315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15C998-B878-ED41-B806-C6AC1F633955}"/>
              </a:ext>
            </a:extLst>
          </p:cNvPr>
          <p:cNvSpPr txBox="1">
            <a:spLocks/>
          </p:cNvSpPr>
          <p:nvPr/>
        </p:nvSpPr>
        <p:spPr>
          <a:xfrm>
            <a:off x="3517187" y="4660595"/>
            <a:ext cx="2375647" cy="10929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4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4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lang="en-US" sz="14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en-US" sz="14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r>
              <a:rPr lang="en-US" sz="1200" dirty="0"/>
              <a:t>CMYK: 0 / 0 / 0 / 0 </a:t>
            </a:r>
          </a:p>
          <a:p>
            <a:r>
              <a:rPr lang="en-US" sz="1200" dirty="0"/>
              <a:t>RGB: 255 / 255 / 255 </a:t>
            </a:r>
          </a:p>
          <a:p>
            <a:r>
              <a:rPr lang="en-US" sz="1200" dirty="0"/>
              <a:t>Hex #FFFFFF </a:t>
            </a:r>
          </a:p>
        </p:txBody>
      </p:sp>
    </p:spTree>
    <p:extLst>
      <p:ext uri="{BB962C8B-B14F-4D97-AF65-F5344CB8AC3E}">
        <p14:creationId xmlns:p14="http://schemas.microsoft.com/office/powerpoint/2010/main" val="25142076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918;p74">
            <a:extLst>
              <a:ext uri="{FF2B5EF4-FFF2-40B4-BE49-F238E27FC236}">
                <a16:creationId xmlns:a16="http://schemas.microsoft.com/office/drawing/2014/main" id="{26320230-98A9-DF49-A836-A4E1C98303E7}"/>
              </a:ext>
            </a:extLst>
          </p:cNvPr>
          <p:cNvPicPr preferRelativeResize="0"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34527" y="561475"/>
            <a:ext cx="728687" cy="7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19;p74">
            <a:extLst>
              <a:ext uri="{FF2B5EF4-FFF2-40B4-BE49-F238E27FC236}">
                <a16:creationId xmlns:a16="http://schemas.microsoft.com/office/drawing/2014/main" id="{9CB8C644-61CB-094C-B67A-B313090C80F0}"/>
              </a:ext>
            </a:extLst>
          </p:cNvPr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076006" y="478343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920;p74">
            <a:extLst>
              <a:ext uri="{FF2B5EF4-FFF2-40B4-BE49-F238E27FC236}">
                <a16:creationId xmlns:a16="http://schemas.microsoft.com/office/drawing/2014/main" id="{9F15D769-3C2D-2940-80D7-A2197B744859}"/>
              </a:ext>
            </a:extLst>
          </p:cNvPr>
          <p:cNvPicPr preferRelativeResize="0"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50461" y="478343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921;p74">
            <a:extLst>
              <a:ext uri="{FF2B5EF4-FFF2-40B4-BE49-F238E27FC236}">
                <a16:creationId xmlns:a16="http://schemas.microsoft.com/office/drawing/2014/main" id="{99A5C815-3694-9B45-9B3E-C6367CAEB225}"/>
              </a:ext>
            </a:extLst>
          </p:cNvPr>
          <p:cNvPicPr preferRelativeResize="0"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39037" y="478343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22;p74">
            <a:extLst>
              <a:ext uri="{FF2B5EF4-FFF2-40B4-BE49-F238E27FC236}">
                <a16:creationId xmlns:a16="http://schemas.microsoft.com/office/drawing/2014/main" id="{D016BC9F-D5D0-4249-8CF0-0D4D858D0111}"/>
              </a:ext>
            </a:extLst>
          </p:cNvPr>
          <p:cNvPicPr preferRelativeResize="0"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517142" y="478343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923;p74">
            <a:extLst>
              <a:ext uri="{FF2B5EF4-FFF2-40B4-BE49-F238E27FC236}">
                <a16:creationId xmlns:a16="http://schemas.microsoft.com/office/drawing/2014/main" id="{197B04CD-DC5A-3F45-9404-7973EA6BB98C}"/>
              </a:ext>
            </a:extLst>
          </p:cNvPr>
          <p:cNvPicPr preferRelativeResize="0"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92392" y="478343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925;p74">
            <a:extLst>
              <a:ext uri="{FF2B5EF4-FFF2-40B4-BE49-F238E27FC236}">
                <a16:creationId xmlns:a16="http://schemas.microsoft.com/office/drawing/2014/main" id="{B7040848-A4BF-BC4C-9C53-B092726FA7F7}"/>
              </a:ext>
            </a:extLst>
          </p:cNvPr>
          <p:cNvPicPr preferRelativeResize="0"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078237" y="3469302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926;p74">
            <a:extLst>
              <a:ext uri="{FF2B5EF4-FFF2-40B4-BE49-F238E27FC236}">
                <a16:creationId xmlns:a16="http://schemas.microsoft.com/office/drawing/2014/main" id="{C0BB9F27-B750-6544-9FDF-1289E4619F13}"/>
              </a:ext>
            </a:extLst>
          </p:cNvPr>
          <p:cNvPicPr preferRelativeResize="0"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549113" y="3469302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927;p74">
            <a:extLst>
              <a:ext uri="{FF2B5EF4-FFF2-40B4-BE49-F238E27FC236}">
                <a16:creationId xmlns:a16="http://schemas.microsoft.com/office/drawing/2014/main" id="{89F1BD13-379A-4642-96E7-1469EA025595}"/>
              </a:ext>
            </a:extLst>
          </p:cNvPr>
          <p:cNvPicPr preferRelativeResize="0"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031704" y="3469302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928;p74">
            <a:extLst>
              <a:ext uri="{FF2B5EF4-FFF2-40B4-BE49-F238E27FC236}">
                <a16:creationId xmlns:a16="http://schemas.microsoft.com/office/drawing/2014/main" id="{1E309D8F-1433-C24E-9AEF-F4A9E1E4FF69}"/>
              </a:ext>
            </a:extLst>
          </p:cNvPr>
          <p:cNvPicPr preferRelativeResize="0"/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6517579" y="3469302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930;p74">
            <a:extLst>
              <a:ext uri="{FF2B5EF4-FFF2-40B4-BE49-F238E27FC236}">
                <a16:creationId xmlns:a16="http://schemas.microsoft.com/office/drawing/2014/main" id="{0B5B2BEA-B2F3-A946-A5EE-0C976B324338}"/>
              </a:ext>
            </a:extLst>
          </p:cNvPr>
          <p:cNvPicPr preferRelativeResize="0"/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437811" y="3469302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931;p74">
            <a:extLst>
              <a:ext uri="{FF2B5EF4-FFF2-40B4-BE49-F238E27FC236}">
                <a16:creationId xmlns:a16="http://schemas.microsoft.com/office/drawing/2014/main" id="{560EEB6B-31FC-154C-BD19-38B048F98437}"/>
              </a:ext>
            </a:extLst>
          </p:cNvPr>
          <p:cNvPicPr preferRelativeResize="0"/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11072945" y="1950076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932;p74">
            <a:extLst>
              <a:ext uri="{FF2B5EF4-FFF2-40B4-BE49-F238E27FC236}">
                <a16:creationId xmlns:a16="http://schemas.microsoft.com/office/drawing/2014/main" id="{5D4586AC-D4FF-1F4B-B6EF-739219FA0DA1}"/>
              </a:ext>
            </a:extLst>
          </p:cNvPr>
          <p:cNvPicPr preferRelativeResize="0"/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8033563" y="1950076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934;p74">
            <a:extLst>
              <a:ext uri="{FF2B5EF4-FFF2-40B4-BE49-F238E27FC236}">
                <a16:creationId xmlns:a16="http://schemas.microsoft.com/office/drawing/2014/main" id="{4ADBBF09-B64B-2942-8FBD-F5D78A716957}"/>
              </a:ext>
            </a:extLst>
          </p:cNvPr>
          <p:cNvPicPr preferRelativeResize="0"/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1090922" y="543227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935;p74">
            <a:extLst>
              <a:ext uri="{FF2B5EF4-FFF2-40B4-BE49-F238E27FC236}">
                <a16:creationId xmlns:a16="http://schemas.microsoft.com/office/drawing/2014/main" id="{EA15D7B4-BB69-EA46-9418-20498811FD3F}"/>
              </a:ext>
            </a:extLst>
          </p:cNvPr>
          <p:cNvPicPr preferRelativeResize="0"/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4991869" y="1950076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936;p74">
            <a:extLst>
              <a:ext uri="{FF2B5EF4-FFF2-40B4-BE49-F238E27FC236}">
                <a16:creationId xmlns:a16="http://schemas.microsoft.com/office/drawing/2014/main" id="{31AE5C3D-1BB6-2F4F-9FD8-B1A02EC7ED2E}"/>
              </a:ext>
            </a:extLst>
          </p:cNvPr>
          <p:cNvPicPr preferRelativeResize="0"/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3437124" y="1950076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938;p74">
            <a:extLst>
              <a:ext uri="{FF2B5EF4-FFF2-40B4-BE49-F238E27FC236}">
                <a16:creationId xmlns:a16="http://schemas.microsoft.com/office/drawing/2014/main" id="{710D0BEB-87C7-D840-8176-B82D1EBBECAC}"/>
              </a:ext>
            </a:extLst>
          </p:cNvPr>
          <p:cNvPicPr preferRelativeResize="0"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9555781" y="56147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939;p74">
            <a:extLst>
              <a:ext uri="{FF2B5EF4-FFF2-40B4-BE49-F238E27FC236}">
                <a16:creationId xmlns:a16="http://schemas.microsoft.com/office/drawing/2014/main" id="{D525FF46-90F1-0145-BB7B-D39C76B8E7AA}"/>
              </a:ext>
            </a:extLst>
          </p:cNvPr>
          <p:cNvPicPr preferRelativeResize="0"/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8034744" y="56147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940;p74">
            <a:extLst>
              <a:ext uri="{FF2B5EF4-FFF2-40B4-BE49-F238E27FC236}">
                <a16:creationId xmlns:a16="http://schemas.microsoft.com/office/drawing/2014/main" id="{F724181E-7C2C-BE42-B679-C000A2EA27B8}"/>
              </a:ext>
            </a:extLst>
          </p:cNvPr>
          <p:cNvPicPr preferRelativeResize="0"/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519241" y="56147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941;p74">
            <a:extLst>
              <a:ext uri="{FF2B5EF4-FFF2-40B4-BE49-F238E27FC236}">
                <a16:creationId xmlns:a16="http://schemas.microsoft.com/office/drawing/2014/main" id="{0E58E3BF-8054-6E4B-974C-7CE79721A363}"/>
              </a:ext>
            </a:extLst>
          </p:cNvPr>
          <p:cNvPicPr preferRelativeResize="0"/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4994316" y="561475"/>
            <a:ext cx="712445" cy="71244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36D4FED2-E5C5-CC46-B66D-08B07A887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5" name="Google Shape;879;p73">
            <a:extLst>
              <a:ext uri="{FF2B5EF4-FFF2-40B4-BE49-F238E27FC236}">
                <a16:creationId xmlns:a16="http://schemas.microsoft.com/office/drawing/2014/main" id="{F0CE98B2-3215-1042-830D-F4ACB729ED71}"/>
              </a:ext>
            </a:extLst>
          </p:cNvPr>
          <p:cNvSpPr txBox="1"/>
          <p:nvPr/>
        </p:nvSpPr>
        <p:spPr>
          <a:xfrm>
            <a:off x="228600" y="342900"/>
            <a:ext cx="25908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Icons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(Dark Stone)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DE174851-A96D-5B45-9059-C2F305A1FC8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603372" y="1979751"/>
            <a:ext cx="713232" cy="713232"/>
          </a:xfrm>
          <a:prstGeom prst="rect">
            <a:avLst/>
          </a:prstGeom>
        </p:spPr>
      </p:pic>
      <p:sp>
        <p:nvSpPr>
          <p:cNvPr id="58" name="Google Shape;958;p75">
            <a:extLst>
              <a:ext uri="{FF2B5EF4-FFF2-40B4-BE49-F238E27FC236}">
                <a16:creationId xmlns:a16="http://schemas.microsoft.com/office/drawing/2014/main" id="{4FBAF26B-2F49-B14F-9F59-ECD0F08A6595}"/>
              </a:ext>
            </a:extLst>
          </p:cNvPr>
          <p:cNvSpPr txBox="1"/>
          <p:nvPr/>
        </p:nvSpPr>
        <p:spPr>
          <a:xfrm>
            <a:off x="3024250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Security &amp; Resiliency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59" name="Google Shape;959;p75">
            <a:extLst>
              <a:ext uri="{FF2B5EF4-FFF2-40B4-BE49-F238E27FC236}">
                <a16:creationId xmlns:a16="http://schemas.microsoft.com/office/drawing/2014/main" id="{8A185A59-43D7-3041-A401-FF5E4528D973}"/>
              </a:ext>
            </a:extLst>
          </p:cNvPr>
          <p:cNvSpPr txBox="1"/>
          <p:nvPr/>
        </p:nvSpPr>
        <p:spPr>
          <a:xfrm>
            <a:off x="4572000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Data Management </a:t>
            </a:r>
            <a:endParaRPr sz="800" dirty="0">
              <a:solidFill>
                <a:srgbClr val="042315"/>
              </a:solidFill>
            </a:endParaRPr>
          </a:p>
          <a:p>
            <a:pPr algn="ctr"/>
            <a:r>
              <a:rPr lang="en" sz="800" dirty="0">
                <a:solidFill>
                  <a:srgbClr val="042315"/>
                </a:solidFill>
              </a:rPr>
              <a:t>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0" name="Google Shape;960;p75">
            <a:extLst>
              <a:ext uri="{FF2B5EF4-FFF2-40B4-BE49-F238E27FC236}">
                <a16:creationId xmlns:a16="http://schemas.microsoft.com/office/drawing/2014/main" id="{62DB2B07-306B-194A-A459-B05061343CCF}"/>
              </a:ext>
            </a:extLst>
          </p:cNvPr>
          <p:cNvSpPr txBox="1"/>
          <p:nvPr/>
        </p:nvSpPr>
        <p:spPr>
          <a:xfrm>
            <a:off x="6093905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Enterprise Infrastructure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1" name="Google Shape;961;p75">
            <a:extLst>
              <a:ext uri="{FF2B5EF4-FFF2-40B4-BE49-F238E27FC236}">
                <a16:creationId xmlns:a16="http://schemas.microsoft.com/office/drawing/2014/main" id="{FD79792E-1E71-7445-84F7-A60B53A93C3F}"/>
              </a:ext>
            </a:extLst>
          </p:cNvPr>
          <p:cNvSpPr txBox="1"/>
          <p:nvPr/>
        </p:nvSpPr>
        <p:spPr>
          <a:xfrm>
            <a:off x="7620001" y="115424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Cloud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2" name="Google Shape;962;p75">
            <a:extLst>
              <a:ext uri="{FF2B5EF4-FFF2-40B4-BE49-F238E27FC236}">
                <a16:creationId xmlns:a16="http://schemas.microsoft.com/office/drawing/2014/main" id="{83AE5DD7-A759-E24F-B034-1512031D18F0}"/>
              </a:ext>
            </a:extLst>
          </p:cNvPr>
          <p:cNvSpPr txBox="1"/>
          <p:nvPr/>
        </p:nvSpPr>
        <p:spPr>
          <a:xfrm>
            <a:off x="9159754" y="1154247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Digital Workplace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63" name="Google Shape;963;p75">
            <a:extLst>
              <a:ext uri="{FF2B5EF4-FFF2-40B4-BE49-F238E27FC236}">
                <a16:creationId xmlns:a16="http://schemas.microsoft.com/office/drawing/2014/main" id="{73C5A412-43AA-BD47-A9F3-FAE4F20AE5E5}"/>
              </a:ext>
            </a:extLst>
          </p:cNvPr>
          <p:cNvSpPr txBox="1"/>
          <p:nvPr/>
        </p:nvSpPr>
        <p:spPr>
          <a:xfrm>
            <a:off x="9195460" y="2571750"/>
            <a:ext cx="152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3D3C3C"/>
                </a:solidFill>
              </a:rPr>
              <a:t>People</a:t>
            </a:r>
            <a:endParaRPr sz="800" dirty="0">
              <a:solidFill>
                <a:srgbClr val="3D3C3C"/>
              </a:solidFill>
            </a:endParaRPr>
          </a:p>
        </p:txBody>
      </p:sp>
      <p:sp>
        <p:nvSpPr>
          <p:cNvPr id="64" name="Google Shape;964;p75">
            <a:extLst>
              <a:ext uri="{FF2B5EF4-FFF2-40B4-BE49-F238E27FC236}">
                <a16:creationId xmlns:a16="http://schemas.microsoft.com/office/drawing/2014/main" id="{E3B33EE2-01E6-1649-9867-B6E97FA951A3}"/>
              </a:ext>
            </a:extLst>
          </p:cNvPr>
          <p:cNvSpPr txBox="1"/>
          <p:nvPr/>
        </p:nvSpPr>
        <p:spPr>
          <a:xfrm>
            <a:off x="3024250" y="257664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Multi Cloud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5" name="Google Shape;965;p75">
            <a:extLst>
              <a:ext uri="{FF2B5EF4-FFF2-40B4-BE49-F238E27FC236}">
                <a16:creationId xmlns:a16="http://schemas.microsoft.com/office/drawing/2014/main" id="{C3FA4712-43D7-D445-B95D-9FA7DD88D8EA}"/>
              </a:ext>
            </a:extLst>
          </p:cNvPr>
          <p:cNvSpPr txBox="1"/>
          <p:nvPr/>
        </p:nvSpPr>
        <p:spPr>
          <a:xfrm>
            <a:off x="4572000" y="25766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Application Environment Management Services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67" name="Google Shape;968;p75">
            <a:extLst>
              <a:ext uri="{FF2B5EF4-FFF2-40B4-BE49-F238E27FC236}">
                <a16:creationId xmlns:a16="http://schemas.microsoft.com/office/drawing/2014/main" id="{CCFBFCFA-0467-3D4D-9444-ECF5C91E80EE}"/>
              </a:ext>
            </a:extLst>
          </p:cNvPr>
          <p:cNvSpPr txBox="1"/>
          <p:nvPr/>
        </p:nvSpPr>
        <p:spPr>
          <a:xfrm>
            <a:off x="7635753" y="2576647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Accessibility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68" name="Google Shape;969;p75">
            <a:extLst>
              <a:ext uri="{FF2B5EF4-FFF2-40B4-BE49-F238E27FC236}">
                <a16:creationId xmlns:a16="http://schemas.microsoft.com/office/drawing/2014/main" id="{1D184C65-ED06-7847-9161-F694F9FAAB64}"/>
              </a:ext>
            </a:extLst>
          </p:cNvPr>
          <p:cNvSpPr txBox="1"/>
          <p:nvPr/>
        </p:nvSpPr>
        <p:spPr>
          <a:xfrm>
            <a:off x="10668000" y="2576647"/>
            <a:ext cx="152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Build Leadership </a:t>
            </a:r>
            <a:endParaRPr sz="800" dirty="0">
              <a:solidFill>
                <a:srgbClr val="042315"/>
              </a:solidFill>
            </a:endParaRPr>
          </a:p>
          <a:p>
            <a:pPr algn="ctr"/>
            <a:r>
              <a:rPr lang="en" sz="800" dirty="0">
                <a:solidFill>
                  <a:srgbClr val="042315"/>
                </a:solidFill>
              </a:rPr>
              <a:t>&amp; Culture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9" name="Google Shape;970;p75">
            <a:extLst>
              <a:ext uri="{FF2B5EF4-FFF2-40B4-BE49-F238E27FC236}">
                <a16:creationId xmlns:a16="http://schemas.microsoft.com/office/drawing/2014/main" id="{81F6B813-2DF9-E147-BA8C-6204175B2E61}"/>
              </a:ext>
            </a:extLst>
          </p:cNvPr>
          <p:cNvSpPr txBox="1"/>
          <p:nvPr/>
        </p:nvSpPr>
        <p:spPr>
          <a:xfrm>
            <a:off x="3024250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Relentless Organization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1" name="Google Shape;972;p75">
            <a:extLst>
              <a:ext uri="{FF2B5EF4-FFF2-40B4-BE49-F238E27FC236}">
                <a16:creationId xmlns:a16="http://schemas.microsoft.com/office/drawing/2014/main" id="{8B2FF2BE-2650-D841-A8B9-E7D114ACAD0C}"/>
              </a:ext>
            </a:extLst>
          </p:cNvPr>
          <p:cNvSpPr txBox="1"/>
          <p:nvPr/>
        </p:nvSpPr>
        <p:spPr>
          <a:xfrm>
            <a:off x="6093905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Regulatory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2" name="Google Shape;973;p75">
            <a:extLst>
              <a:ext uri="{FF2B5EF4-FFF2-40B4-BE49-F238E27FC236}">
                <a16:creationId xmlns:a16="http://schemas.microsoft.com/office/drawing/2014/main" id="{6C11A716-4086-E945-8036-707019E57746}"/>
              </a:ext>
            </a:extLst>
          </p:cNvPr>
          <p:cNvSpPr txBox="1"/>
          <p:nvPr/>
        </p:nvSpPr>
        <p:spPr>
          <a:xfrm>
            <a:off x="7620001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Business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3" name="Google Shape;974;p75">
            <a:extLst>
              <a:ext uri="{FF2B5EF4-FFF2-40B4-BE49-F238E27FC236}">
                <a16:creationId xmlns:a16="http://schemas.microsoft.com/office/drawing/2014/main" id="{3CDE42B0-1494-9249-9403-D7CF101F7019}"/>
              </a:ext>
            </a:extLst>
          </p:cNvPr>
          <p:cNvSpPr txBox="1"/>
          <p:nvPr/>
        </p:nvSpPr>
        <p:spPr>
          <a:xfrm>
            <a:off x="9159754" y="4090144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Finance / Banking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4" name="Google Shape;975;p75">
            <a:extLst>
              <a:ext uri="{FF2B5EF4-FFF2-40B4-BE49-F238E27FC236}">
                <a16:creationId xmlns:a16="http://schemas.microsoft.com/office/drawing/2014/main" id="{686D6377-DCAC-2148-8A11-E07CA7473C43}"/>
              </a:ext>
            </a:extLst>
          </p:cNvPr>
          <p:cNvSpPr txBox="1"/>
          <p:nvPr/>
        </p:nvSpPr>
        <p:spPr>
          <a:xfrm>
            <a:off x="10668000" y="4090144"/>
            <a:ext cx="152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Money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75" name="Google Shape;976;p75">
            <a:extLst>
              <a:ext uri="{FF2B5EF4-FFF2-40B4-BE49-F238E27FC236}">
                <a16:creationId xmlns:a16="http://schemas.microsoft.com/office/drawing/2014/main" id="{13427335-E340-FE45-9DE2-7623164423BF}"/>
              </a:ext>
            </a:extLst>
          </p:cNvPr>
          <p:cNvSpPr txBox="1"/>
          <p:nvPr/>
        </p:nvSpPr>
        <p:spPr>
          <a:xfrm>
            <a:off x="3024250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Healthcare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6" name="Google Shape;977;p75">
            <a:extLst>
              <a:ext uri="{FF2B5EF4-FFF2-40B4-BE49-F238E27FC236}">
                <a16:creationId xmlns:a16="http://schemas.microsoft.com/office/drawing/2014/main" id="{A50A3834-8C56-E148-A2CB-D98F57AD34B2}"/>
              </a:ext>
            </a:extLst>
          </p:cNvPr>
          <p:cNvSpPr txBox="1"/>
          <p:nvPr/>
        </p:nvSpPr>
        <p:spPr>
          <a:xfrm>
            <a:off x="4572000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Healthy Systems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7" name="Google Shape;978;p75">
            <a:extLst>
              <a:ext uri="{FF2B5EF4-FFF2-40B4-BE49-F238E27FC236}">
                <a16:creationId xmlns:a16="http://schemas.microsoft.com/office/drawing/2014/main" id="{1A646376-C6A6-2C4C-83A6-F430570233FF}"/>
              </a:ext>
            </a:extLst>
          </p:cNvPr>
          <p:cNvSpPr txBox="1"/>
          <p:nvPr/>
        </p:nvSpPr>
        <p:spPr>
          <a:xfrm>
            <a:off x="6093905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Progress / Global Scale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8" name="Google Shape;979;p75">
            <a:extLst>
              <a:ext uri="{FF2B5EF4-FFF2-40B4-BE49-F238E27FC236}">
                <a16:creationId xmlns:a16="http://schemas.microsoft.com/office/drawing/2014/main" id="{C12C74F3-C381-0C48-A28A-04B5AF4F8A3C}"/>
              </a:ext>
            </a:extLst>
          </p:cNvPr>
          <p:cNvSpPr txBox="1"/>
          <p:nvPr/>
        </p:nvSpPr>
        <p:spPr>
          <a:xfrm>
            <a:off x="7620001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Environment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9" name="Google Shape;980;p75">
            <a:extLst>
              <a:ext uri="{FF2B5EF4-FFF2-40B4-BE49-F238E27FC236}">
                <a16:creationId xmlns:a16="http://schemas.microsoft.com/office/drawing/2014/main" id="{18B73AB7-9C89-554F-9537-20CBB1F264D2}"/>
              </a:ext>
            </a:extLst>
          </p:cNvPr>
          <p:cNvSpPr txBox="1"/>
          <p:nvPr/>
        </p:nvSpPr>
        <p:spPr>
          <a:xfrm>
            <a:off x="9159754" y="5410944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Travel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80" name="Google Shape;981;p75">
            <a:extLst>
              <a:ext uri="{FF2B5EF4-FFF2-40B4-BE49-F238E27FC236}">
                <a16:creationId xmlns:a16="http://schemas.microsoft.com/office/drawing/2014/main" id="{B9039539-A147-9E42-99CB-3D7B932B7B36}"/>
              </a:ext>
            </a:extLst>
          </p:cNvPr>
          <p:cNvSpPr txBox="1"/>
          <p:nvPr/>
        </p:nvSpPr>
        <p:spPr>
          <a:xfrm>
            <a:off x="10668000" y="5410944"/>
            <a:ext cx="152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Technology Support Services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04" name="Google Shape;966;p75">
            <a:extLst>
              <a:ext uri="{FF2B5EF4-FFF2-40B4-BE49-F238E27FC236}">
                <a16:creationId xmlns:a16="http://schemas.microsoft.com/office/drawing/2014/main" id="{BAFD991A-B8AB-F344-BBAD-2BC17B299775}"/>
              </a:ext>
            </a:extLst>
          </p:cNvPr>
          <p:cNvSpPr txBox="1"/>
          <p:nvPr/>
        </p:nvSpPr>
        <p:spPr>
          <a:xfrm>
            <a:off x="10668000" y="1163483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Network</a:t>
            </a:r>
            <a:endParaRPr sz="800" dirty="0">
              <a:solidFill>
                <a:srgbClr val="042315"/>
              </a:solidFill>
            </a:endParaRPr>
          </a:p>
        </p:txBody>
      </p:sp>
      <p:pic>
        <p:nvPicPr>
          <p:cNvPr id="33" name="Google Shape;924;p74">
            <a:extLst>
              <a:ext uri="{FF2B5EF4-FFF2-40B4-BE49-F238E27FC236}">
                <a16:creationId xmlns:a16="http://schemas.microsoft.com/office/drawing/2014/main" id="{371B0EAF-9B0C-F840-BD0F-94C00260BA5B}"/>
              </a:ext>
            </a:extLst>
          </p:cNvPr>
          <p:cNvPicPr preferRelativeResize="0"/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3436714" y="478343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929;p74">
            <a:extLst>
              <a:ext uri="{FF2B5EF4-FFF2-40B4-BE49-F238E27FC236}">
                <a16:creationId xmlns:a16="http://schemas.microsoft.com/office/drawing/2014/main" id="{48F1BF45-010A-4A4A-852E-5F7502910155}"/>
              </a:ext>
            </a:extLst>
          </p:cNvPr>
          <p:cNvPicPr preferRelativeResize="0"/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6518658" y="1946976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933;p74">
            <a:extLst>
              <a:ext uri="{FF2B5EF4-FFF2-40B4-BE49-F238E27FC236}">
                <a16:creationId xmlns:a16="http://schemas.microsoft.com/office/drawing/2014/main" id="{4507A38E-75DA-914E-8821-F31E99950898}"/>
              </a:ext>
            </a:extLst>
          </p:cNvPr>
          <p:cNvPicPr preferRelativeResize="0"/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4989096" y="3472402"/>
            <a:ext cx="712445" cy="71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967;p75">
            <a:extLst>
              <a:ext uri="{FF2B5EF4-FFF2-40B4-BE49-F238E27FC236}">
                <a16:creationId xmlns:a16="http://schemas.microsoft.com/office/drawing/2014/main" id="{D65907EC-8A3D-C74F-89DE-5361DB39F01E}"/>
              </a:ext>
            </a:extLst>
          </p:cNvPr>
          <p:cNvSpPr txBox="1"/>
          <p:nvPr/>
        </p:nvSpPr>
        <p:spPr>
          <a:xfrm>
            <a:off x="6096000" y="257664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116" name="Google Shape;971;p75">
            <a:extLst>
              <a:ext uri="{FF2B5EF4-FFF2-40B4-BE49-F238E27FC236}">
                <a16:creationId xmlns:a16="http://schemas.microsoft.com/office/drawing/2014/main" id="{82217BEF-56E7-6E46-A595-13C9147EB24D}"/>
              </a:ext>
            </a:extLst>
          </p:cNvPr>
          <p:cNvSpPr txBox="1"/>
          <p:nvPr/>
        </p:nvSpPr>
        <p:spPr>
          <a:xfrm>
            <a:off x="4554780" y="4100902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800" dirty="0">
                <a:solidFill>
                  <a:srgbClr val="042315"/>
                </a:solidFill>
              </a:rPr>
              <a:t>Directional</a:t>
            </a:r>
          </a:p>
        </p:txBody>
      </p:sp>
      <p:sp>
        <p:nvSpPr>
          <p:cNvPr id="119" name="Google Shape;880;p73">
            <a:extLst>
              <a:ext uri="{FF2B5EF4-FFF2-40B4-BE49-F238E27FC236}">
                <a16:creationId xmlns:a16="http://schemas.microsoft.com/office/drawing/2014/main" id="{564B22CA-BF46-8447-A008-23BBCEE4A58F}"/>
              </a:ext>
            </a:extLst>
          </p:cNvPr>
          <p:cNvSpPr txBox="1"/>
          <p:nvPr/>
        </p:nvSpPr>
        <p:spPr>
          <a:xfrm>
            <a:off x="242270" y="1315937"/>
            <a:ext cx="22496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use these scalable icons in this presentation.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Google Shape;840;p73">
            <a:extLst>
              <a:ext uri="{FF2B5EF4-FFF2-40B4-BE49-F238E27FC236}">
                <a16:creationId xmlns:a16="http://schemas.microsoft.com/office/drawing/2014/main" id="{4BA277A0-A3DD-354F-8D87-805897C67C9A}"/>
              </a:ext>
            </a:extLst>
          </p:cNvPr>
          <p:cNvSpPr txBox="1"/>
          <p:nvPr/>
        </p:nvSpPr>
        <p:spPr>
          <a:xfrm>
            <a:off x="6096000" y="2588600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800" dirty="0">
                <a:solidFill>
                  <a:srgbClr val="3D3C3C"/>
                </a:solidFill>
              </a:rPr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17790663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CFF96627-97CB-1942-BEBA-142946C28C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397" y="4784821"/>
            <a:ext cx="731520" cy="725672"/>
          </a:xfrm>
          <a:prstGeom prst="rect">
            <a:avLst/>
          </a:prstGeom>
        </p:spPr>
      </p:pic>
      <p:sp>
        <p:nvSpPr>
          <p:cNvPr id="11" name="Google Shape;967;p75">
            <a:extLst>
              <a:ext uri="{FF2B5EF4-FFF2-40B4-BE49-F238E27FC236}">
                <a16:creationId xmlns:a16="http://schemas.microsoft.com/office/drawing/2014/main" id="{B00FED51-0E17-314D-91A6-2989C41DAB02}"/>
              </a:ext>
            </a:extLst>
          </p:cNvPr>
          <p:cNvSpPr txBox="1"/>
          <p:nvPr/>
        </p:nvSpPr>
        <p:spPr>
          <a:xfrm>
            <a:off x="6096000" y="2583819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Collaboration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15" name="Google Shape;971;p75">
            <a:extLst>
              <a:ext uri="{FF2B5EF4-FFF2-40B4-BE49-F238E27FC236}">
                <a16:creationId xmlns:a16="http://schemas.microsoft.com/office/drawing/2014/main" id="{DB9C2202-21CB-7E44-ACCA-9C41C76BD246}"/>
              </a:ext>
            </a:extLst>
          </p:cNvPr>
          <p:cNvSpPr txBox="1"/>
          <p:nvPr/>
        </p:nvSpPr>
        <p:spPr>
          <a:xfrm>
            <a:off x="4561242" y="4100902"/>
            <a:ext cx="15383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800" dirty="0">
                <a:solidFill>
                  <a:srgbClr val="042315"/>
                </a:solidFill>
              </a:rPr>
              <a:t>Directional</a:t>
            </a:r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8F68CBC7-74F8-F24B-90F2-EB4CFC357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6" name="Google Shape;879;p73">
            <a:extLst>
              <a:ext uri="{FF2B5EF4-FFF2-40B4-BE49-F238E27FC236}">
                <a16:creationId xmlns:a16="http://schemas.microsoft.com/office/drawing/2014/main" id="{50B8D8A6-7814-A149-A154-FC84481661E5}"/>
              </a:ext>
            </a:extLst>
          </p:cNvPr>
          <p:cNvSpPr txBox="1"/>
          <p:nvPr/>
        </p:nvSpPr>
        <p:spPr>
          <a:xfrm>
            <a:off x="228600" y="342900"/>
            <a:ext cx="2590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Icons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(Dark Stone/Warm Red)</a:t>
            </a:r>
          </a:p>
        </p:txBody>
      </p:sp>
      <p:sp>
        <p:nvSpPr>
          <p:cNvPr id="57" name="Google Shape;880;p73">
            <a:extLst>
              <a:ext uri="{FF2B5EF4-FFF2-40B4-BE49-F238E27FC236}">
                <a16:creationId xmlns:a16="http://schemas.microsoft.com/office/drawing/2014/main" id="{8DF07BE6-D713-0247-A803-B3B5DBF72F6F}"/>
              </a:ext>
            </a:extLst>
          </p:cNvPr>
          <p:cNvSpPr txBox="1"/>
          <p:nvPr/>
        </p:nvSpPr>
        <p:spPr>
          <a:xfrm>
            <a:off x="242270" y="1315937"/>
            <a:ext cx="22496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use these scalable icons in this presentation.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958;p75">
            <a:extLst>
              <a:ext uri="{FF2B5EF4-FFF2-40B4-BE49-F238E27FC236}">
                <a16:creationId xmlns:a16="http://schemas.microsoft.com/office/drawing/2014/main" id="{41B1FCA3-C8F2-944F-8DDB-41BFE5F31CEE}"/>
              </a:ext>
            </a:extLst>
          </p:cNvPr>
          <p:cNvSpPr txBox="1"/>
          <p:nvPr/>
        </p:nvSpPr>
        <p:spPr>
          <a:xfrm>
            <a:off x="3024250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Security &amp; Resiliency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3" name="Google Shape;959;p75">
            <a:extLst>
              <a:ext uri="{FF2B5EF4-FFF2-40B4-BE49-F238E27FC236}">
                <a16:creationId xmlns:a16="http://schemas.microsoft.com/office/drawing/2014/main" id="{D57B425A-9312-1B48-9A1D-DC023962E0C4}"/>
              </a:ext>
            </a:extLst>
          </p:cNvPr>
          <p:cNvSpPr txBox="1"/>
          <p:nvPr/>
        </p:nvSpPr>
        <p:spPr>
          <a:xfrm>
            <a:off x="4572000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Data Management </a:t>
            </a:r>
            <a:endParaRPr sz="800" dirty="0">
              <a:solidFill>
                <a:srgbClr val="042315"/>
              </a:solidFill>
            </a:endParaRPr>
          </a:p>
          <a:p>
            <a:pPr algn="ctr"/>
            <a:r>
              <a:rPr lang="en" sz="800" dirty="0">
                <a:solidFill>
                  <a:srgbClr val="042315"/>
                </a:solidFill>
              </a:rPr>
              <a:t>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4" name="Google Shape;960;p75">
            <a:extLst>
              <a:ext uri="{FF2B5EF4-FFF2-40B4-BE49-F238E27FC236}">
                <a16:creationId xmlns:a16="http://schemas.microsoft.com/office/drawing/2014/main" id="{29A70499-C107-4049-8472-E76D0B498D43}"/>
              </a:ext>
            </a:extLst>
          </p:cNvPr>
          <p:cNvSpPr txBox="1"/>
          <p:nvPr/>
        </p:nvSpPr>
        <p:spPr>
          <a:xfrm>
            <a:off x="6093905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Enterprise Infrastructure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5" name="Google Shape;961;p75">
            <a:extLst>
              <a:ext uri="{FF2B5EF4-FFF2-40B4-BE49-F238E27FC236}">
                <a16:creationId xmlns:a16="http://schemas.microsoft.com/office/drawing/2014/main" id="{C4AD942B-A142-514B-8454-582736960C1B}"/>
              </a:ext>
            </a:extLst>
          </p:cNvPr>
          <p:cNvSpPr txBox="1"/>
          <p:nvPr/>
        </p:nvSpPr>
        <p:spPr>
          <a:xfrm>
            <a:off x="7620001" y="115424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Cloud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" name="Google Shape;962;p75">
            <a:extLst>
              <a:ext uri="{FF2B5EF4-FFF2-40B4-BE49-F238E27FC236}">
                <a16:creationId xmlns:a16="http://schemas.microsoft.com/office/drawing/2014/main" id="{5681D664-E10C-4540-AC85-2B0395EED06E}"/>
              </a:ext>
            </a:extLst>
          </p:cNvPr>
          <p:cNvSpPr txBox="1"/>
          <p:nvPr/>
        </p:nvSpPr>
        <p:spPr>
          <a:xfrm>
            <a:off x="9159754" y="1154247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Digital Workplace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" name="Google Shape;963;p75">
            <a:extLst>
              <a:ext uri="{FF2B5EF4-FFF2-40B4-BE49-F238E27FC236}">
                <a16:creationId xmlns:a16="http://schemas.microsoft.com/office/drawing/2014/main" id="{F3C3738F-B043-BF40-8497-1E023DCA19A5}"/>
              </a:ext>
            </a:extLst>
          </p:cNvPr>
          <p:cNvSpPr txBox="1"/>
          <p:nvPr/>
        </p:nvSpPr>
        <p:spPr>
          <a:xfrm>
            <a:off x="9195460" y="2571750"/>
            <a:ext cx="152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People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8" name="Google Shape;964;p75">
            <a:extLst>
              <a:ext uri="{FF2B5EF4-FFF2-40B4-BE49-F238E27FC236}">
                <a16:creationId xmlns:a16="http://schemas.microsoft.com/office/drawing/2014/main" id="{BB1AB787-C5FE-3D46-8B02-5C999D00CAB3}"/>
              </a:ext>
            </a:extLst>
          </p:cNvPr>
          <p:cNvSpPr txBox="1"/>
          <p:nvPr/>
        </p:nvSpPr>
        <p:spPr>
          <a:xfrm>
            <a:off x="3024250" y="257664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Multi Cloud Services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9" name="Google Shape;965;p75">
            <a:extLst>
              <a:ext uri="{FF2B5EF4-FFF2-40B4-BE49-F238E27FC236}">
                <a16:creationId xmlns:a16="http://schemas.microsoft.com/office/drawing/2014/main" id="{39BF9692-1547-0848-B773-DA3D1A047E31}"/>
              </a:ext>
            </a:extLst>
          </p:cNvPr>
          <p:cNvSpPr txBox="1"/>
          <p:nvPr/>
        </p:nvSpPr>
        <p:spPr>
          <a:xfrm>
            <a:off x="4572000" y="25766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Application Environment Management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12" name="Google Shape;968;p75">
            <a:extLst>
              <a:ext uri="{FF2B5EF4-FFF2-40B4-BE49-F238E27FC236}">
                <a16:creationId xmlns:a16="http://schemas.microsoft.com/office/drawing/2014/main" id="{F5027E13-1B4B-EA4D-872F-0287B7DBE183}"/>
              </a:ext>
            </a:extLst>
          </p:cNvPr>
          <p:cNvSpPr txBox="1"/>
          <p:nvPr/>
        </p:nvSpPr>
        <p:spPr>
          <a:xfrm>
            <a:off x="7635753" y="2576647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Accessibility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3" name="Google Shape;969;p75">
            <a:extLst>
              <a:ext uri="{FF2B5EF4-FFF2-40B4-BE49-F238E27FC236}">
                <a16:creationId xmlns:a16="http://schemas.microsoft.com/office/drawing/2014/main" id="{4C0E7779-71DB-E943-9367-B84165097D1D}"/>
              </a:ext>
            </a:extLst>
          </p:cNvPr>
          <p:cNvSpPr txBox="1"/>
          <p:nvPr/>
        </p:nvSpPr>
        <p:spPr>
          <a:xfrm>
            <a:off x="10668000" y="2576647"/>
            <a:ext cx="152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Build Leadership </a:t>
            </a:r>
            <a:endParaRPr sz="800" dirty="0">
              <a:solidFill>
                <a:srgbClr val="042315"/>
              </a:solidFill>
            </a:endParaRPr>
          </a:p>
          <a:p>
            <a:pPr algn="ctr"/>
            <a:r>
              <a:rPr lang="en" sz="800" dirty="0">
                <a:solidFill>
                  <a:srgbClr val="042315"/>
                </a:solidFill>
              </a:rPr>
              <a:t>&amp; Culture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14" name="Google Shape;970;p75">
            <a:extLst>
              <a:ext uri="{FF2B5EF4-FFF2-40B4-BE49-F238E27FC236}">
                <a16:creationId xmlns:a16="http://schemas.microsoft.com/office/drawing/2014/main" id="{32F67CFA-0F01-6549-A9AA-22FA0459E26C}"/>
              </a:ext>
            </a:extLst>
          </p:cNvPr>
          <p:cNvSpPr txBox="1"/>
          <p:nvPr/>
        </p:nvSpPr>
        <p:spPr>
          <a:xfrm>
            <a:off x="3024250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Relentless Organization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6" name="Google Shape;972;p75">
            <a:extLst>
              <a:ext uri="{FF2B5EF4-FFF2-40B4-BE49-F238E27FC236}">
                <a16:creationId xmlns:a16="http://schemas.microsoft.com/office/drawing/2014/main" id="{6DED194F-BC6E-3C4D-B023-A6DC7684B6FE}"/>
              </a:ext>
            </a:extLst>
          </p:cNvPr>
          <p:cNvSpPr txBox="1"/>
          <p:nvPr/>
        </p:nvSpPr>
        <p:spPr>
          <a:xfrm>
            <a:off x="6093905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Regulatory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7" name="Google Shape;973;p75">
            <a:extLst>
              <a:ext uri="{FF2B5EF4-FFF2-40B4-BE49-F238E27FC236}">
                <a16:creationId xmlns:a16="http://schemas.microsoft.com/office/drawing/2014/main" id="{61ED6EF6-97DF-5347-8C98-9B101952FA2A}"/>
              </a:ext>
            </a:extLst>
          </p:cNvPr>
          <p:cNvSpPr txBox="1"/>
          <p:nvPr/>
        </p:nvSpPr>
        <p:spPr>
          <a:xfrm>
            <a:off x="7620001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Business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8" name="Google Shape;974;p75">
            <a:extLst>
              <a:ext uri="{FF2B5EF4-FFF2-40B4-BE49-F238E27FC236}">
                <a16:creationId xmlns:a16="http://schemas.microsoft.com/office/drawing/2014/main" id="{76E12036-AEB8-254E-8A11-6BC39E6692DA}"/>
              </a:ext>
            </a:extLst>
          </p:cNvPr>
          <p:cNvSpPr txBox="1"/>
          <p:nvPr/>
        </p:nvSpPr>
        <p:spPr>
          <a:xfrm>
            <a:off x="9159754" y="4090144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Finance / Banking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9" name="Google Shape;975;p75">
            <a:extLst>
              <a:ext uri="{FF2B5EF4-FFF2-40B4-BE49-F238E27FC236}">
                <a16:creationId xmlns:a16="http://schemas.microsoft.com/office/drawing/2014/main" id="{62618AFE-E09C-7B4C-A6AB-B32109AE6409}"/>
              </a:ext>
            </a:extLst>
          </p:cNvPr>
          <p:cNvSpPr txBox="1"/>
          <p:nvPr/>
        </p:nvSpPr>
        <p:spPr>
          <a:xfrm>
            <a:off x="10668000" y="4090144"/>
            <a:ext cx="152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Money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20" name="Google Shape;976;p75">
            <a:extLst>
              <a:ext uri="{FF2B5EF4-FFF2-40B4-BE49-F238E27FC236}">
                <a16:creationId xmlns:a16="http://schemas.microsoft.com/office/drawing/2014/main" id="{96392FC1-F282-4C49-818E-DCF7C0F371EF}"/>
              </a:ext>
            </a:extLst>
          </p:cNvPr>
          <p:cNvSpPr txBox="1"/>
          <p:nvPr/>
        </p:nvSpPr>
        <p:spPr>
          <a:xfrm>
            <a:off x="3024250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Healthcare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21" name="Google Shape;977;p75">
            <a:extLst>
              <a:ext uri="{FF2B5EF4-FFF2-40B4-BE49-F238E27FC236}">
                <a16:creationId xmlns:a16="http://schemas.microsoft.com/office/drawing/2014/main" id="{E64BEE12-9FA7-2345-A85D-F113657334D2}"/>
              </a:ext>
            </a:extLst>
          </p:cNvPr>
          <p:cNvSpPr txBox="1"/>
          <p:nvPr/>
        </p:nvSpPr>
        <p:spPr>
          <a:xfrm>
            <a:off x="4572000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Healthy Systems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22" name="Google Shape;978;p75">
            <a:extLst>
              <a:ext uri="{FF2B5EF4-FFF2-40B4-BE49-F238E27FC236}">
                <a16:creationId xmlns:a16="http://schemas.microsoft.com/office/drawing/2014/main" id="{C1BB22EA-5BB9-9441-9460-46B89FDF4DFE}"/>
              </a:ext>
            </a:extLst>
          </p:cNvPr>
          <p:cNvSpPr txBox="1"/>
          <p:nvPr/>
        </p:nvSpPr>
        <p:spPr>
          <a:xfrm>
            <a:off x="6093905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Progress / Global Scale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23" name="Google Shape;979;p75">
            <a:extLst>
              <a:ext uri="{FF2B5EF4-FFF2-40B4-BE49-F238E27FC236}">
                <a16:creationId xmlns:a16="http://schemas.microsoft.com/office/drawing/2014/main" id="{0004D801-BF26-664C-839A-E64CB97FF4EA}"/>
              </a:ext>
            </a:extLst>
          </p:cNvPr>
          <p:cNvSpPr txBox="1"/>
          <p:nvPr/>
        </p:nvSpPr>
        <p:spPr>
          <a:xfrm>
            <a:off x="7620001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Environment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24" name="Google Shape;980;p75">
            <a:extLst>
              <a:ext uri="{FF2B5EF4-FFF2-40B4-BE49-F238E27FC236}">
                <a16:creationId xmlns:a16="http://schemas.microsoft.com/office/drawing/2014/main" id="{8427CC3F-F5E3-A246-9A40-3AE1BBABE858}"/>
              </a:ext>
            </a:extLst>
          </p:cNvPr>
          <p:cNvSpPr txBox="1"/>
          <p:nvPr/>
        </p:nvSpPr>
        <p:spPr>
          <a:xfrm>
            <a:off x="9159754" y="5410944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Travel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25" name="Google Shape;981;p75">
            <a:extLst>
              <a:ext uri="{FF2B5EF4-FFF2-40B4-BE49-F238E27FC236}">
                <a16:creationId xmlns:a16="http://schemas.microsoft.com/office/drawing/2014/main" id="{26E2897C-763D-A948-ACFA-6159FAB44A84}"/>
              </a:ext>
            </a:extLst>
          </p:cNvPr>
          <p:cNvSpPr txBox="1"/>
          <p:nvPr/>
        </p:nvSpPr>
        <p:spPr>
          <a:xfrm>
            <a:off x="10668000" y="5410944"/>
            <a:ext cx="152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Technology Support Services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58" name="Google Shape;966;p75">
            <a:extLst>
              <a:ext uri="{FF2B5EF4-FFF2-40B4-BE49-F238E27FC236}">
                <a16:creationId xmlns:a16="http://schemas.microsoft.com/office/drawing/2014/main" id="{D344EB3E-A8DE-B940-A34B-CFE2A969E6A7}"/>
              </a:ext>
            </a:extLst>
          </p:cNvPr>
          <p:cNvSpPr txBox="1"/>
          <p:nvPr/>
        </p:nvSpPr>
        <p:spPr>
          <a:xfrm>
            <a:off x="10668000" y="1163483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Network</a:t>
            </a:r>
            <a:endParaRPr sz="800">
              <a:solidFill>
                <a:srgbClr val="042315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298FED5-C9C2-9548-B25E-CB8E9E2D51B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49116" y="4784821"/>
            <a:ext cx="731520" cy="72567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7AD7ED6-E2CC-C142-A27D-40580B6715E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32830" y="4784821"/>
            <a:ext cx="731520" cy="72567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0520BEB-DDA5-8742-B852-376FDEDE9EF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72" y="4784821"/>
            <a:ext cx="731520" cy="7256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F7507BD-CA55-544A-9960-A0A5ED8F3C4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988689" y="4784821"/>
            <a:ext cx="731520" cy="72567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C192D2-4D11-B944-8671-E1CE5527CC2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437679" y="4784821"/>
            <a:ext cx="731520" cy="72567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06B5E4F-2569-0448-B778-006DC6FE0A5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065398" y="3465307"/>
            <a:ext cx="731520" cy="72567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3D5FEFA-05EF-4844-9BC5-CA05A1ECE97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549114" y="3465307"/>
            <a:ext cx="731520" cy="72567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234D399-082B-8242-A48A-519D981E7E0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032830" y="3465307"/>
            <a:ext cx="731520" cy="72567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7BEC86D3-E879-E94C-9A41-9A19FEE90DD5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504972" y="3465307"/>
            <a:ext cx="731520" cy="72567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25572A4-F01F-284A-B405-157DB4C346D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504972" y="1949023"/>
            <a:ext cx="731520" cy="725672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76BA41E-3662-8443-B159-B8802673A585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437681" y="3465307"/>
            <a:ext cx="731520" cy="72567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CF87719-3B10-7C4D-BCCD-6CAFCF18A65A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5397" y="1937449"/>
            <a:ext cx="731520" cy="72567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E035EDB-A428-0E45-98A2-CE98B78C3190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021256" y="1937449"/>
            <a:ext cx="731520" cy="72567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A2476B3-8D50-C445-B8D9-33A55F6F4AFB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977114" y="3465307"/>
            <a:ext cx="731520" cy="72567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61A8F2B-3579-8845-80B5-4D7BC6BCED1F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6973" y="536912"/>
            <a:ext cx="731520" cy="72567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CCDB81A0-FC49-424A-A969-FC1DD6673B8C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4988688" y="1937449"/>
            <a:ext cx="731520" cy="72567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9EB8887-94CC-B040-ADFF-3C691B186B54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3437680" y="1949023"/>
            <a:ext cx="731520" cy="72567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D79CD74-382D-0449-8D41-47CEFC82C392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595412" y="1972173"/>
            <a:ext cx="731520" cy="725672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FFF480BB-80C7-0A48-BD50-403CBCB5E220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537539" y="560062"/>
            <a:ext cx="731520" cy="725672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711127B-83B5-114B-B81B-FFE3774D092F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8032831" y="560062"/>
            <a:ext cx="731520" cy="72567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7177D2A-2AD0-3A40-9279-057B51B552CA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6504971" y="560062"/>
            <a:ext cx="731520" cy="725672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C5D2B3D-762F-A947-8293-6B439293DE59}"/>
              </a:ext>
            </a:extLst>
          </p:cNvPr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977113" y="560062"/>
            <a:ext cx="731520" cy="725672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53915A5-7D18-1B4F-9BE2-62B0F80FBE00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3437681" y="560062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420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865;p73">
            <a:extLst>
              <a:ext uri="{FF2B5EF4-FFF2-40B4-BE49-F238E27FC236}">
                <a16:creationId xmlns:a16="http://schemas.microsoft.com/office/drawing/2014/main" id="{5272D93F-E1B5-1A45-8F08-CACF4DE3987C}"/>
              </a:ext>
            </a:extLst>
          </p:cNvPr>
          <p:cNvPicPr preferRelativeResize="0"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18937" y="1943857"/>
            <a:ext cx="712445" cy="7124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31;p73">
            <a:extLst>
              <a:ext uri="{FF2B5EF4-FFF2-40B4-BE49-F238E27FC236}">
                <a16:creationId xmlns:a16="http://schemas.microsoft.com/office/drawing/2014/main" id="{C9464D92-3EFD-7A4E-BBB9-BDB793D5CB5C}"/>
              </a:ext>
            </a:extLst>
          </p:cNvPr>
          <p:cNvSpPr txBox="1"/>
          <p:nvPr/>
        </p:nvSpPr>
        <p:spPr>
          <a:xfrm>
            <a:off x="3043631" y="1164914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Security &amp; Resiliency Services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" name="Google Shape;832;p73">
            <a:extLst>
              <a:ext uri="{FF2B5EF4-FFF2-40B4-BE49-F238E27FC236}">
                <a16:creationId xmlns:a16="http://schemas.microsoft.com/office/drawing/2014/main" id="{9856CF5E-6482-8A4E-979A-5D8C47F8CD12}"/>
              </a:ext>
            </a:extLst>
          </p:cNvPr>
          <p:cNvSpPr txBox="1"/>
          <p:nvPr/>
        </p:nvSpPr>
        <p:spPr>
          <a:xfrm>
            <a:off x="4584747" y="1164914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chemeClr val="lt1"/>
                </a:solidFill>
              </a:rPr>
              <a:t>Data Management </a:t>
            </a:r>
            <a:endParaRPr sz="800" dirty="0">
              <a:solidFill>
                <a:schemeClr val="lt1"/>
              </a:solidFill>
            </a:endParaRPr>
          </a:p>
          <a:p>
            <a:pPr algn="ctr"/>
            <a:r>
              <a:rPr lang="en" sz="800" dirty="0">
                <a:solidFill>
                  <a:schemeClr val="lt1"/>
                </a:solidFill>
              </a:rPr>
              <a:t>Services</a:t>
            </a:r>
            <a:endParaRPr sz="800" dirty="0">
              <a:solidFill>
                <a:schemeClr val="lt1"/>
              </a:solidFill>
            </a:endParaRPr>
          </a:p>
        </p:txBody>
      </p:sp>
      <p:sp>
        <p:nvSpPr>
          <p:cNvPr id="6" name="Google Shape;833;p73">
            <a:extLst>
              <a:ext uri="{FF2B5EF4-FFF2-40B4-BE49-F238E27FC236}">
                <a16:creationId xmlns:a16="http://schemas.microsoft.com/office/drawing/2014/main" id="{FF4211A9-3A1C-254E-A009-1D56E11F678E}"/>
              </a:ext>
            </a:extLst>
          </p:cNvPr>
          <p:cNvSpPr txBox="1"/>
          <p:nvPr/>
        </p:nvSpPr>
        <p:spPr>
          <a:xfrm>
            <a:off x="6096000" y="1164914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chemeClr val="lt1"/>
                </a:solidFill>
              </a:rPr>
              <a:t>Enterprise Infrastructure Services</a:t>
            </a:r>
            <a:endParaRPr sz="800" dirty="0">
              <a:solidFill>
                <a:schemeClr val="lt1"/>
              </a:solidFill>
            </a:endParaRPr>
          </a:p>
        </p:txBody>
      </p:sp>
      <p:sp>
        <p:nvSpPr>
          <p:cNvPr id="7" name="Google Shape;834;p73">
            <a:extLst>
              <a:ext uri="{FF2B5EF4-FFF2-40B4-BE49-F238E27FC236}">
                <a16:creationId xmlns:a16="http://schemas.microsoft.com/office/drawing/2014/main" id="{0048901D-A4D6-6B45-9947-4DE7E3B940BA}"/>
              </a:ext>
            </a:extLst>
          </p:cNvPr>
          <p:cNvSpPr txBox="1"/>
          <p:nvPr/>
        </p:nvSpPr>
        <p:spPr>
          <a:xfrm>
            <a:off x="7620000" y="116491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Cloud Services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" name="Google Shape;835;p73">
            <a:extLst>
              <a:ext uri="{FF2B5EF4-FFF2-40B4-BE49-F238E27FC236}">
                <a16:creationId xmlns:a16="http://schemas.microsoft.com/office/drawing/2014/main" id="{78C56B6E-7213-FB49-8123-720EDFA1A5F5}"/>
              </a:ext>
            </a:extLst>
          </p:cNvPr>
          <p:cNvSpPr txBox="1"/>
          <p:nvPr/>
        </p:nvSpPr>
        <p:spPr>
          <a:xfrm>
            <a:off x="9179701" y="1164914"/>
            <a:ext cx="148829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chemeClr val="lt1"/>
                </a:solidFill>
              </a:rPr>
              <a:t>Digital Workplace</a:t>
            </a:r>
            <a:endParaRPr sz="800" dirty="0">
              <a:solidFill>
                <a:schemeClr val="lt1"/>
              </a:solidFill>
            </a:endParaRPr>
          </a:p>
        </p:txBody>
      </p:sp>
      <p:sp>
        <p:nvSpPr>
          <p:cNvPr id="9" name="Google Shape;836;p73">
            <a:extLst>
              <a:ext uri="{FF2B5EF4-FFF2-40B4-BE49-F238E27FC236}">
                <a16:creationId xmlns:a16="http://schemas.microsoft.com/office/drawing/2014/main" id="{2F95F9A4-F60E-2449-B83B-0ADB95D595B3}"/>
              </a:ext>
            </a:extLst>
          </p:cNvPr>
          <p:cNvSpPr txBox="1"/>
          <p:nvPr/>
        </p:nvSpPr>
        <p:spPr>
          <a:xfrm>
            <a:off x="9144000" y="2588600"/>
            <a:ext cx="152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chemeClr val="lt1"/>
                </a:solidFill>
              </a:rPr>
              <a:t>People</a:t>
            </a:r>
            <a:endParaRPr sz="800" dirty="0">
              <a:solidFill>
                <a:schemeClr val="lt1"/>
              </a:solidFill>
            </a:endParaRPr>
          </a:p>
        </p:txBody>
      </p:sp>
      <p:sp>
        <p:nvSpPr>
          <p:cNvPr id="10" name="Google Shape;837;p73">
            <a:extLst>
              <a:ext uri="{FF2B5EF4-FFF2-40B4-BE49-F238E27FC236}">
                <a16:creationId xmlns:a16="http://schemas.microsoft.com/office/drawing/2014/main" id="{210B1297-4453-FA4D-8482-5E16210E1907}"/>
              </a:ext>
            </a:extLst>
          </p:cNvPr>
          <p:cNvSpPr txBox="1"/>
          <p:nvPr/>
        </p:nvSpPr>
        <p:spPr>
          <a:xfrm>
            <a:off x="3043631" y="2588600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Multi Cloud Services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1" name="Google Shape;838;p73">
            <a:extLst>
              <a:ext uri="{FF2B5EF4-FFF2-40B4-BE49-F238E27FC236}">
                <a16:creationId xmlns:a16="http://schemas.microsoft.com/office/drawing/2014/main" id="{2129335A-BFAD-BE4C-BDF7-D38617D47149}"/>
              </a:ext>
            </a:extLst>
          </p:cNvPr>
          <p:cNvSpPr txBox="1"/>
          <p:nvPr/>
        </p:nvSpPr>
        <p:spPr>
          <a:xfrm>
            <a:off x="4553240" y="2588600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chemeClr val="lt1"/>
                </a:solidFill>
              </a:rPr>
              <a:t>Application Environment Management Services</a:t>
            </a:r>
            <a:endParaRPr sz="800" dirty="0">
              <a:solidFill>
                <a:schemeClr val="lt1"/>
              </a:solidFill>
            </a:endParaRPr>
          </a:p>
        </p:txBody>
      </p:sp>
      <p:sp>
        <p:nvSpPr>
          <p:cNvPr id="12" name="Google Shape;839;p73">
            <a:extLst>
              <a:ext uri="{FF2B5EF4-FFF2-40B4-BE49-F238E27FC236}">
                <a16:creationId xmlns:a16="http://schemas.microsoft.com/office/drawing/2014/main" id="{D1359599-2148-D44D-A98A-F59159E16911}"/>
              </a:ext>
            </a:extLst>
          </p:cNvPr>
          <p:cNvSpPr txBox="1"/>
          <p:nvPr/>
        </p:nvSpPr>
        <p:spPr>
          <a:xfrm>
            <a:off x="10668000" y="116491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chemeClr val="lt1"/>
                </a:solidFill>
              </a:rPr>
              <a:t>Network</a:t>
            </a:r>
            <a:endParaRPr sz="800" dirty="0">
              <a:solidFill>
                <a:schemeClr val="lt1"/>
              </a:solidFill>
            </a:endParaRPr>
          </a:p>
        </p:txBody>
      </p:sp>
      <p:sp>
        <p:nvSpPr>
          <p:cNvPr id="13" name="Google Shape;840;p73">
            <a:extLst>
              <a:ext uri="{FF2B5EF4-FFF2-40B4-BE49-F238E27FC236}">
                <a16:creationId xmlns:a16="http://schemas.microsoft.com/office/drawing/2014/main" id="{E3C48CD2-C48D-4E41-97AF-6288864F745C}"/>
              </a:ext>
            </a:extLst>
          </p:cNvPr>
          <p:cNvSpPr txBox="1"/>
          <p:nvPr/>
        </p:nvSpPr>
        <p:spPr>
          <a:xfrm>
            <a:off x="6096000" y="2588600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800" dirty="0">
                <a:solidFill>
                  <a:schemeClr val="lt1"/>
                </a:solidFill>
              </a:rPr>
              <a:t>Collaboration</a:t>
            </a:r>
          </a:p>
        </p:txBody>
      </p:sp>
      <p:sp>
        <p:nvSpPr>
          <p:cNvPr id="14" name="Google Shape;841;p73">
            <a:extLst>
              <a:ext uri="{FF2B5EF4-FFF2-40B4-BE49-F238E27FC236}">
                <a16:creationId xmlns:a16="http://schemas.microsoft.com/office/drawing/2014/main" id="{1DDA8F25-CF43-A94E-ACE7-232BE2BBE447}"/>
              </a:ext>
            </a:extLst>
          </p:cNvPr>
          <p:cNvSpPr txBox="1"/>
          <p:nvPr/>
        </p:nvSpPr>
        <p:spPr>
          <a:xfrm>
            <a:off x="7620000" y="2588600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chemeClr val="lt1"/>
                </a:solidFill>
              </a:rPr>
              <a:t>Accessibility</a:t>
            </a:r>
            <a:endParaRPr sz="800" dirty="0">
              <a:solidFill>
                <a:schemeClr val="lt1"/>
              </a:solidFill>
            </a:endParaRPr>
          </a:p>
        </p:txBody>
      </p:sp>
      <p:sp>
        <p:nvSpPr>
          <p:cNvPr id="15" name="Google Shape;842;p73">
            <a:extLst>
              <a:ext uri="{FF2B5EF4-FFF2-40B4-BE49-F238E27FC236}">
                <a16:creationId xmlns:a16="http://schemas.microsoft.com/office/drawing/2014/main" id="{38782599-7166-404A-8260-7D86D641ED43}"/>
              </a:ext>
            </a:extLst>
          </p:cNvPr>
          <p:cNvSpPr txBox="1"/>
          <p:nvPr/>
        </p:nvSpPr>
        <p:spPr>
          <a:xfrm>
            <a:off x="10681400" y="2588600"/>
            <a:ext cx="152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Build Leadership </a:t>
            </a:r>
            <a:endParaRPr sz="800">
              <a:solidFill>
                <a:schemeClr val="lt1"/>
              </a:solidFill>
            </a:endParaRPr>
          </a:p>
          <a:p>
            <a:pPr algn="ctr"/>
            <a:r>
              <a:rPr lang="en" sz="800">
                <a:solidFill>
                  <a:schemeClr val="lt1"/>
                </a:solidFill>
              </a:rPr>
              <a:t>&amp; Culture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6" name="Google Shape;843;p73">
            <a:extLst>
              <a:ext uri="{FF2B5EF4-FFF2-40B4-BE49-F238E27FC236}">
                <a16:creationId xmlns:a16="http://schemas.microsoft.com/office/drawing/2014/main" id="{A2C389C3-51CB-5749-B9FC-D526CBE24461}"/>
              </a:ext>
            </a:extLst>
          </p:cNvPr>
          <p:cNvSpPr txBox="1"/>
          <p:nvPr/>
        </p:nvSpPr>
        <p:spPr>
          <a:xfrm>
            <a:off x="3043631" y="410209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Relentless Organization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7" name="Google Shape;844;p73">
            <a:extLst>
              <a:ext uri="{FF2B5EF4-FFF2-40B4-BE49-F238E27FC236}">
                <a16:creationId xmlns:a16="http://schemas.microsoft.com/office/drawing/2014/main" id="{AD88BA4A-C59B-5C4D-B798-35F90C8F65E4}"/>
              </a:ext>
            </a:extLst>
          </p:cNvPr>
          <p:cNvSpPr txBox="1"/>
          <p:nvPr/>
        </p:nvSpPr>
        <p:spPr>
          <a:xfrm>
            <a:off x="4553240" y="410209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800" dirty="0">
                <a:solidFill>
                  <a:schemeClr val="lt1"/>
                </a:solidFill>
              </a:rPr>
              <a:t>Directional</a:t>
            </a:r>
          </a:p>
        </p:txBody>
      </p:sp>
      <p:sp>
        <p:nvSpPr>
          <p:cNvPr id="18" name="Google Shape;845;p73">
            <a:extLst>
              <a:ext uri="{FF2B5EF4-FFF2-40B4-BE49-F238E27FC236}">
                <a16:creationId xmlns:a16="http://schemas.microsoft.com/office/drawing/2014/main" id="{EFD83A04-3B29-3B42-B2A2-32227BD9F206}"/>
              </a:ext>
            </a:extLst>
          </p:cNvPr>
          <p:cNvSpPr txBox="1"/>
          <p:nvPr/>
        </p:nvSpPr>
        <p:spPr>
          <a:xfrm>
            <a:off x="6082075" y="410209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Regulatory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9" name="Google Shape;846;p73">
            <a:extLst>
              <a:ext uri="{FF2B5EF4-FFF2-40B4-BE49-F238E27FC236}">
                <a16:creationId xmlns:a16="http://schemas.microsoft.com/office/drawing/2014/main" id="{39F1959A-1087-2F4C-8ECC-DB20566E6D54}"/>
              </a:ext>
            </a:extLst>
          </p:cNvPr>
          <p:cNvSpPr txBox="1"/>
          <p:nvPr/>
        </p:nvSpPr>
        <p:spPr>
          <a:xfrm>
            <a:off x="7598996" y="410209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Business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0" name="Google Shape;847;p73">
            <a:extLst>
              <a:ext uri="{FF2B5EF4-FFF2-40B4-BE49-F238E27FC236}">
                <a16:creationId xmlns:a16="http://schemas.microsoft.com/office/drawing/2014/main" id="{D414C7EF-52A6-9343-9246-ACA9CFDC56BC}"/>
              </a:ext>
            </a:extLst>
          </p:cNvPr>
          <p:cNvSpPr txBox="1"/>
          <p:nvPr/>
        </p:nvSpPr>
        <p:spPr>
          <a:xfrm>
            <a:off x="9144000" y="410209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Finance / Banking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1" name="Google Shape;848;p73">
            <a:extLst>
              <a:ext uri="{FF2B5EF4-FFF2-40B4-BE49-F238E27FC236}">
                <a16:creationId xmlns:a16="http://schemas.microsoft.com/office/drawing/2014/main" id="{34F40F64-3F4C-0047-AC32-90226A9BB5D3}"/>
              </a:ext>
            </a:extLst>
          </p:cNvPr>
          <p:cNvSpPr txBox="1"/>
          <p:nvPr/>
        </p:nvSpPr>
        <p:spPr>
          <a:xfrm>
            <a:off x="10681400" y="4102097"/>
            <a:ext cx="152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chemeClr val="lt1"/>
                </a:solidFill>
              </a:rPr>
              <a:t>Money</a:t>
            </a:r>
            <a:endParaRPr sz="800" dirty="0">
              <a:solidFill>
                <a:schemeClr val="lt1"/>
              </a:solidFill>
            </a:endParaRPr>
          </a:p>
        </p:txBody>
      </p:sp>
      <p:sp>
        <p:nvSpPr>
          <p:cNvPr id="22" name="Google Shape;849;p73">
            <a:extLst>
              <a:ext uri="{FF2B5EF4-FFF2-40B4-BE49-F238E27FC236}">
                <a16:creationId xmlns:a16="http://schemas.microsoft.com/office/drawing/2014/main" id="{03618A89-E114-554E-B3EB-0AB347173854}"/>
              </a:ext>
            </a:extLst>
          </p:cNvPr>
          <p:cNvSpPr txBox="1"/>
          <p:nvPr/>
        </p:nvSpPr>
        <p:spPr>
          <a:xfrm>
            <a:off x="3043631" y="542289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Healthcare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3" name="Google Shape;850;p73">
            <a:extLst>
              <a:ext uri="{FF2B5EF4-FFF2-40B4-BE49-F238E27FC236}">
                <a16:creationId xmlns:a16="http://schemas.microsoft.com/office/drawing/2014/main" id="{2E5ABC63-CB02-044C-9477-38CB9413EA45}"/>
              </a:ext>
            </a:extLst>
          </p:cNvPr>
          <p:cNvSpPr txBox="1"/>
          <p:nvPr/>
        </p:nvSpPr>
        <p:spPr>
          <a:xfrm>
            <a:off x="4553240" y="542289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Healthy Systems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4" name="Google Shape;851;p73">
            <a:extLst>
              <a:ext uri="{FF2B5EF4-FFF2-40B4-BE49-F238E27FC236}">
                <a16:creationId xmlns:a16="http://schemas.microsoft.com/office/drawing/2014/main" id="{CEDF75E4-AE16-434E-820C-7F02C1653E5A}"/>
              </a:ext>
            </a:extLst>
          </p:cNvPr>
          <p:cNvSpPr txBox="1"/>
          <p:nvPr/>
        </p:nvSpPr>
        <p:spPr>
          <a:xfrm>
            <a:off x="6082075" y="542289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Progress / Global Scale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5" name="Google Shape;852;p73">
            <a:extLst>
              <a:ext uri="{FF2B5EF4-FFF2-40B4-BE49-F238E27FC236}">
                <a16:creationId xmlns:a16="http://schemas.microsoft.com/office/drawing/2014/main" id="{F9C066D4-6332-B34C-9870-346FAF00F3C2}"/>
              </a:ext>
            </a:extLst>
          </p:cNvPr>
          <p:cNvSpPr txBox="1"/>
          <p:nvPr/>
        </p:nvSpPr>
        <p:spPr>
          <a:xfrm>
            <a:off x="7609497" y="542289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Environment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6" name="Google Shape;853;p73">
            <a:extLst>
              <a:ext uri="{FF2B5EF4-FFF2-40B4-BE49-F238E27FC236}">
                <a16:creationId xmlns:a16="http://schemas.microsoft.com/office/drawing/2014/main" id="{D7652E96-B2B0-F442-88D1-358725BB603C}"/>
              </a:ext>
            </a:extLst>
          </p:cNvPr>
          <p:cNvSpPr txBox="1"/>
          <p:nvPr/>
        </p:nvSpPr>
        <p:spPr>
          <a:xfrm>
            <a:off x="9158696" y="542289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chemeClr val="lt1"/>
                </a:solidFill>
              </a:rPr>
              <a:t>Travel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7" name="Google Shape;854;p73">
            <a:extLst>
              <a:ext uri="{FF2B5EF4-FFF2-40B4-BE49-F238E27FC236}">
                <a16:creationId xmlns:a16="http://schemas.microsoft.com/office/drawing/2014/main" id="{82B7A6BE-7AD4-4244-8C6D-D5AAA91DA3F9}"/>
              </a:ext>
            </a:extLst>
          </p:cNvPr>
          <p:cNvSpPr txBox="1"/>
          <p:nvPr/>
        </p:nvSpPr>
        <p:spPr>
          <a:xfrm>
            <a:off x="10681400" y="5422897"/>
            <a:ext cx="152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chemeClr val="lt1"/>
                </a:solidFill>
              </a:rPr>
              <a:t>Technology Support Services</a:t>
            </a:r>
            <a:endParaRPr sz="800" dirty="0">
              <a:solidFill>
                <a:schemeClr val="lt1"/>
              </a:solidFill>
            </a:endParaRPr>
          </a:p>
        </p:txBody>
      </p:sp>
      <p:pic>
        <p:nvPicPr>
          <p:cNvPr id="28" name="Google Shape;855;p73">
            <a:extLst>
              <a:ext uri="{FF2B5EF4-FFF2-40B4-BE49-F238E27FC236}">
                <a16:creationId xmlns:a16="http://schemas.microsoft.com/office/drawing/2014/main" id="{5C4C4D3F-CA70-794F-A01F-0D2BDADD1052}"/>
              </a:ext>
            </a:extLst>
          </p:cNvPr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087178" y="4795388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56;p73">
            <a:extLst>
              <a:ext uri="{FF2B5EF4-FFF2-40B4-BE49-F238E27FC236}">
                <a16:creationId xmlns:a16="http://schemas.microsoft.com/office/drawing/2014/main" id="{61BAEE32-FC60-BC46-A941-8C92DFAEF105}"/>
              </a:ext>
            </a:extLst>
          </p:cNvPr>
          <p:cNvPicPr preferRelativeResize="0"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62036" y="4795388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857;p73">
            <a:extLst>
              <a:ext uri="{FF2B5EF4-FFF2-40B4-BE49-F238E27FC236}">
                <a16:creationId xmlns:a16="http://schemas.microsoft.com/office/drawing/2014/main" id="{E43558AD-8E5E-F044-842F-7FAF9517356C}"/>
              </a:ext>
            </a:extLst>
          </p:cNvPr>
          <p:cNvPicPr preferRelativeResize="0"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33127" y="4795388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858;p73">
            <a:extLst>
              <a:ext uri="{FF2B5EF4-FFF2-40B4-BE49-F238E27FC236}">
                <a16:creationId xmlns:a16="http://schemas.microsoft.com/office/drawing/2014/main" id="{201F62C3-5868-794F-A015-2156A07C012C}"/>
              </a:ext>
            </a:extLst>
          </p:cNvPr>
          <p:cNvPicPr preferRelativeResize="0"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503733" y="4795388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859;p73">
            <a:extLst>
              <a:ext uri="{FF2B5EF4-FFF2-40B4-BE49-F238E27FC236}">
                <a16:creationId xmlns:a16="http://schemas.microsoft.com/office/drawing/2014/main" id="{497BF202-FD2D-A54A-8891-7C786F44E270}"/>
              </a:ext>
            </a:extLst>
          </p:cNvPr>
          <p:cNvPicPr preferRelativeResize="0"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76079" y="4795388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860;p73">
            <a:extLst>
              <a:ext uri="{FF2B5EF4-FFF2-40B4-BE49-F238E27FC236}">
                <a16:creationId xmlns:a16="http://schemas.microsoft.com/office/drawing/2014/main" id="{CAD85228-8BCC-CA46-A816-A204F4E7122E}"/>
              </a:ext>
            </a:extLst>
          </p:cNvPr>
          <p:cNvPicPr preferRelativeResize="0"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462809" y="4795388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861;p73">
            <a:extLst>
              <a:ext uri="{FF2B5EF4-FFF2-40B4-BE49-F238E27FC236}">
                <a16:creationId xmlns:a16="http://schemas.microsoft.com/office/drawing/2014/main" id="{33217A60-4E53-D545-8FAC-91033B6D660F}"/>
              </a:ext>
            </a:extLst>
          </p:cNvPr>
          <p:cNvPicPr preferRelativeResize="0"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075603" y="348125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862;p73">
            <a:extLst>
              <a:ext uri="{FF2B5EF4-FFF2-40B4-BE49-F238E27FC236}">
                <a16:creationId xmlns:a16="http://schemas.microsoft.com/office/drawing/2014/main" id="{CA35EA24-89D2-ED44-A7D5-ED5435E41BA2}"/>
              </a:ext>
            </a:extLst>
          </p:cNvPr>
          <p:cNvPicPr preferRelativeResize="0"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560780" y="348125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863;p73">
            <a:extLst>
              <a:ext uri="{FF2B5EF4-FFF2-40B4-BE49-F238E27FC236}">
                <a16:creationId xmlns:a16="http://schemas.microsoft.com/office/drawing/2014/main" id="{AA51F472-CA5D-F642-B413-0DA3A97253A5}"/>
              </a:ext>
            </a:extLst>
          </p:cNvPr>
          <p:cNvPicPr preferRelativeResize="0"/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8025795" y="348125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864;p73">
            <a:extLst>
              <a:ext uri="{FF2B5EF4-FFF2-40B4-BE49-F238E27FC236}">
                <a16:creationId xmlns:a16="http://schemas.microsoft.com/office/drawing/2014/main" id="{06E7E751-EADF-5F46-BBFE-9CE559285155}"/>
              </a:ext>
            </a:extLst>
          </p:cNvPr>
          <p:cNvPicPr preferRelativeResize="0"/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504169" y="348125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866;p73">
            <a:extLst>
              <a:ext uri="{FF2B5EF4-FFF2-40B4-BE49-F238E27FC236}">
                <a16:creationId xmlns:a16="http://schemas.microsoft.com/office/drawing/2014/main" id="{0CC78C8B-1A31-0A48-B5F8-B744FC9944B6}"/>
              </a:ext>
            </a:extLst>
          </p:cNvPr>
          <p:cNvPicPr preferRelativeResize="0"/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3462809" y="3481255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867;p73">
            <a:extLst>
              <a:ext uri="{FF2B5EF4-FFF2-40B4-BE49-F238E27FC236}">
                <a16:creationId xmlns:a16="http://schemas.microsoft.com/office/drawing/2014/main" id="{A9EF4183-F6CA-404A-AE36-F0BF25230F66}"/>
              </a:ext>
            </a:extLst>
          </p:cNvPr>
          <p:cNvPicPr preferRelativeResize="0"/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1075603" y="1962030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868;p73">
            <a:extLst>
              <a:ext uri="{FF2B5EF4-FFF2-40B4-BE49-F238E27FC236}">
                <a16:creationId xmlns:a16="http://schemas.microsoft.com/office/drawing/2014/main" id="{13A2C192-4999-AF4A-8848-F41DFF633312}"/>
              </a:ext>
            </a:extLst>
          </p:cNvPr>
          <p:cNvPicPr preferRelativeResize="0"/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8033563" y="1962030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869;p73">
            <a:extLst>
              <a:ext uri="{FF2B5EF4-FFF2-40B4-BE49-F238E27FC236}">
                <a16:creationId xmlns:a16="http://schemas.microsoft.com/office/drawing/2014/main" id="{0CC7A855-C644-1E42-97CA-BDA3AB8F2E93}"/>
              </a:ext>
            </a:extLst>
          </p:cNvPr>
          <p:cNvPicPr preferRelativeResize="0"/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4988399" y="3474307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870;p73">
            <a:extLst>
              <a:ext uri="{FF2B5EF4-FFF2-40B4-BE49-F238E27FC236}">
                <a16:creationId xmlns:a16="http://schemas.microsoft.com/office/drawing/2014/main" id="{C42766BB-9689-2547-96EC-15AD01F14BB9}"/>
              </a:ext>
            </a:extLst>
          </p:cNvPr>
          <p:cNvPicPr preferRelativeResize="0"/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1087178" y="544210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871;p73">
            <a:extLst>
              <a:ext uri="{FF2B5EF4-FFF2-40B4-BE49-F238E27FC236}">
                <a16:creationId xmlns:a16="http://schemas.microsoft.com/office/drawing/2014/main" id="{3866FE04-F655-9D4B-8B1B-3D84C5379D15}"/>
              </a:ext>
            </a:extLst>
          </p:cNvPr>
          <p:cNvPicPr preferRelativeResize="0"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987125" y="1962030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872;p73">
            <a:extLst>
              <a:ext uri="{FF2B5EF4-FFF2-40B4-BE49-F238E27FC236}">
                <a16:creationId xmlns:a16="http://schemas.microsoft.com/office/drawing/2014/main" id="{4BED98B1-08C7-814F-A5B6-9313C79FA120}"/>
              </a:ext>
            </a:extLst>
          </p:cNvPr>
          <p:cNvPicPr preferRelativeResize="0"/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3462809" y="1962030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873;p73">
            <a:extLst>
              <a:ext uri="{FF2B5EF4-FFF2-40B4-BE49-F238E27FC236}">
                <a16:creationId xmlns:a16="http://schemas.microsoft.com/office/drawing/2014/main" id="{47BC86AF-2837-4A43-A7B0-6D9048DD6E82}"/>
              </a:ext>
            </a:extLst>
          </p:cNvPr>
          <p:cNvPicPr preferRelativeResize="0"/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9606686" y="1962030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874;p73">
            <a:extLst>
              <a:ext uri="{FF2B5EF4-FFF2-40B4-BE49-F238E27FC236}">
                <a16:creationId xmlns:a16="http://schemas.microsoft.com/office/drawing/2014/main" id="{A6FF749A-0BE7-A945-A718-AD139CD92CB1}"/>
              </a:ext>
            </a:extLst>
          </p:cNvPr>
          <p:cNvPicPr preferRelativeResize="0"/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9549845" y="567360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875;p73">
            <a:extLst>
              <a:ext uri="{FF2B5EF4-FFF2-40B4-BE49-F238E27FC236}">
                <a16:creationId xmlns:a16="http://schemas.microsoft.com/office/drawing/2014/main" id="{96617479-BBA1-BA46-B77B-AEFD20816BDB}"/>
              </a:ext>
            </a:extLst>
          </p:cNvPr>
          <p:cNvPicPr preferRelativeResize="0"/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029517" y="567360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876;p73">
            <a:extLst>
              <a:ext uri="{FF2B5EF4-FFF2-40B4-BE49-F238E27FC236}">
                <a16:creationId xmlns:a16="http://schemas.microsoft.com/office/drawing/2014/main" id="{AD8AC0CE-F273-B640-A2C5-772BBE64CD67}"/>
              </a:ext>
            </a:extLst>
          </p:cNvPr>
          <p:cNvPicPr preferRelativeResize="0"/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6511922" y="567360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877;p73">
            <a:extLst>
              <a:ext uri="{FF2B5EF4-FFF2-40B4-BE49-F238E27FC236}">
                <a16:creationId xmlns:a16="http://schemas.microsoft.com/office/drawing/2014/main" id="{6C643A11-115A-1D44-90FF-A7660D752079}"/>
              </a:ext>
            </a:extLst>
          </p:cNvPr>
          <p:cNvPicPr preferRelativeResize="0"/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5000474" y="567360"/>
            <a:ext cx="712445" cy="7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878;p73">
            <a:extLst>
              <a:ext uri="{FF2B5EF4-FFF2-40B4-BE49-F238E27FC236}">
                <a16:creationId xmlns:a16="http://schemas.microsoft.com/office/drawing/2014/main" id="{5074CAE2-2652-8344-8AD6-2597A04B1943}"/>
              </a:ext>
            </a:extLst>
          </p:cNvPr>
          <p:cNvPicPr preferRelativeResize="0"/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3462809" y="567360"/>
            <a:ext cx="712445" cy="71244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879;p73">
            <a:extLst>
              <a:ext uri="{FF2B5EF4-FFF2-40B4-BE49-F238E27FC236}">
                <a16:creationId xmlns:a16="http://schemas.microsoft.com/office/drawing/2014/main" id="{C6D8CC4B-1EDC-3D48-ABD9-FE36231B77B9}"/>
              </a:ext>
            </a:extLst>
          </p:cNvPr>
          <p:cNvSpPr txBox="1"/>
          <p:nvPr/>
        </p:nvSpPr>
        <p:spPr>
          <a:xfrm>
            <a:off x="228600" y="342900"/>
            <a:ext cx="263562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Icons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(White)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A60855B2-CFFC-B747-89D1-CDB03223A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>
                <a:solidFill>
                  <a:srgbClr val="E4F4F1"/>
                </a:solidFill>
              </a:rPr>
              <a:pPr/>
              <a:t>86</a:t>
            </a:fld>
            <a:endParaRPr lang="en-US" dirty="0">
              <a:solidFill>
                <a:srgbClr val="E4F4F1"/>
              </a:solidFill>
            </a:endParaRPr>
          </a:p>
        </p:txBody>
      </p:sp>
      <p:sp>
        <p:nvSpPr>
          <p:cNvPr id="109" name="Google Shape;880;p73">
            <a:extLst>
              <a:ext uri="{FF2B5EF4-FFF2-40B4-BE49-F238E27FC236}">
                <a16:creationId xmlns:a16="http://schemas.microsoft.com/office/drawing/2014/main" id="{4F228CC8-F2E6-4046-AFC9-717FA2EFC9A1}"/>
              </a:ext>
            </a:extLst>
          </p:cNvPr>
          <p:cNvSpPr txBox="1"/>
          <p:nvPr/>
        </p:nvSpPr>
        <p:spPr>
          <a:xfrm>
            <a:off x="242270" y="1315937"/>
            <a:ext cx="22496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use these scalable icons in this presentation.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164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E2047-A72B-3A4A-AFED-8DDDF6BE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12" y="4773422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D391A-2855-254B-A90B-D92F246D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238" y="4773422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A318DC-8F85-6E45-BFFE-7883BF9EA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340" y="4785614"/>
            <a:ext cx="731520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90F9B6-C4BA-AD48-9654-696ED82A9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50" y="4773422"/>
            <a:ext cx="73152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9BAD2-987E-474E-9921-FB82C0FFF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968" y="4785614"/>
            <a:ext cx="731520" cy="731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A221F9-05C0-F94B-ABD9-399769EA8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302" y="4785614"/>
            <a:ext cx="73152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52AD6F-9AB6-184D-A393-0C3564AC6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1404" y="3465566"/>
            <a:ext cx="731520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426032-D6A4-0848-AE33-8F19042AE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3122" y="3465566"/>
            <a:ext cx="731520" cy="731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50EA1-BDB0-7B46-BAD7-3418670238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4840" y="3465566"/>
            <a:ext cx="731520" cy="73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573E90-29AE-6745-8905-6A1C7B640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0942" y="3465566"/>
            <a:ext cx="73152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5356C2-417A-C849-84BB-3CE3374C70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994" y="3465566"/>
            <a:ext cx="731520" cy="7315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C24FA71-8858-FE43-8899-B991680E8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7724" y="3465566"/>
            <a:ext cx="731520" cy="731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D62650-C6D7-B141-AE3C-3F64A75D74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6660" y="1945262"/>
            <a:ext cx="7315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245F6F5-9D15-A746-98F6-6E312D4874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57904" y="1945262"/>
            <a:ext cx="731520" cy="7315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0C0D283-9A12-004E-8A64-FCFF612A12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0006" y="1945262"/>
            <a:ext cx="731520" cy="7315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2799353-0F21-934E-8D0E-5872D8AE67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81352" y="1945262"/>
            <a:ext cx="731520" cy="73152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C491532-F944-F249-A7C3-F75BE55CBC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28686" y="1945262"/>
            <a:ext cx="731520" cy="73152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7930659-F935-0C43-BE21-CEA7FB92A8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93556" y="1974830"/>
            <a:ext cx="731520" cy="7315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2184862-3817-0B4D-A615-E6E6C4DCC76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84104" y="543296"/>
            <a:ext cx="731520" cy="73152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4361764-CE5A-2347-8882-D844605B28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41278" y="554871"/>
            <a:ext cx="731520" cy="7315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C0DF670-D751-3948-8380-6F5FCD46952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7040" y="554871"/>
            <a:ext cx="731520" cy="73152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66226F8-8A43-DD42-BC7E-D3B742C1994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12802" y="554871"/>
            <a:ext cx="731520" cy="73152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A822628-F238-184F-B7AA-F91D06A4DD7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86989" y="554871"/>
            <a:ext cx="731520" cy="73152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D263DDB-83C6-B441-A48D-728C69BDC9D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38023" y="554871"/>
            <a:ext cx="731520" cy="731520"/>
          </a:xfrm>
          <a:prstGeom prst="rect">
            <a:avLst/>
          </a:prstGeom>
        </p:spPr>
      </p:pic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36D4FED2-E5C5-CC46-B66D-08B07A887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5" name="Google Shape;879;p73">
            <a:extLst>
              <a:ext uri="{FF2B5EF4-FFF2-40B4-BE49-F238E27FC236}">
                <a16:creationId xmlns:a16="http://schemas.microsoft.com/office/drawing/2014/main" id="{F0CE98B2-3215-1042-830D-F4ACB729ED71}"/>
              </a:ext>
            </a:extLst>
          </p:cNvPr>
          <p:cNvSpPr txBox="1"/>
          <p:nvPr/>
        </p:nvSpPr>
        <p:spPr>
          <a:xfrm>
            <a:off x="228600" y="342900"/>
            <a:ext cx="25908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Icons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(Deep Forest)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958;p75">
            <a:extLst>
              <a:ext uri="{FF2B5EF4-FFF2-40B4-BE49-F238E27FC236}">
                <a16:creationId xmlns:a16="http://schemas.microsoft.com/office/drawing/2014/main" id="{4FBAF26B-2F49-B14F-9F59-ECD0F08A6595}"/>
              </a:ext>
            </a:extLst>
          </p:cNvPr>
          <p:cNvSpPr txBox="1"/>
          <p:nvPr/>
        </p:nvSpPr>
        <p:spPr>
          <a:xfrm>
            <a:off x="3024250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Security &amp; Resiliency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59" name="Google Shape;959;p75">
            <a:extLst>
              <a:ext uri="{FF2B5EF4-FFF2-40B4-BE49-F238E27FC236}">
                <a16:creationId xmlns:a16="http://schemas.microsoft.com/office/drawing/2014/main" id="{8A185A59-43D7-3041-A401-FF5E4528D973}"/>
              </a:ext>
            </a:extLst>
          </p:cNvPr>
          <p:cNvSpPr txBox="1"/>
          <p:nvPr/>
        </p:nvSpPr>
        <p:spPr>
          <a:xfrm>
            <a:off x="4572000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Data Management </a:t>
            </a:r>
            <a:endParaRPr sz="800" dirty="0">
              <a:solidFill>
                <a:srgbClr val="042315"/>
              </a:solidFill>
            </a:endParaRPr>
          </a:p>
          <a:p>
            <a:pPr algn="ctr"/>
            <a:r>
              <a:rPr lang="en" sz="800" dirty="0">
                <a:solidFill>
                  <a:srgbClr val="042315"/>
                </a:solidFill>
              </a:rPr>
              <a:t>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0" name="Google Shape;960;p75">
            <a:extLst>
              <a:ext uri="{FF2B5EF4-FFF2-40B4-BE49-F238E27FC236}">
                <a16:creationId xmlns:a16="http://schemas.microsoft.com/office/drawing/2014/main" id="{62DB2B07-306B-194A-A459-B05061343CCF}"/>
              </a:ext>
            </a:extLst>
          </p:cNvPr>
          <p:cNvSpPr txBox="1"/>
          <p:nvPr/>
        </p:nvSpPr>
        <p:spPr>
          <a:xfrm>
            <a:off x="6093905" y="11542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Enterprise Infrastructure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1" name="Google Shape;961;p75">
            <a:extLst>
              <a:ext uri="{FF2B5EF4-FFF2-40B4-BE49-F238E27FC236}">
                <a16:creationId xmlns:a16="http://schemas.microsoft.com/office/drawing/2014/main" id="{FD79792E-1E71-7445-84F7-A60B53A93C3F}"/>
              </a:ext>
            </a:extLst>
          </p:cNvPr>
          <p:cNvSpPr txBox="1"/>
          <p:nvPr/>
        </p:nvSpPr>
        <p:spPr>
          <a:xfrm>
            <a:off x="7620001" y="115424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Cloud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2" name="Google Shape;962;p75">
            <a:extLst>
              <a:ext uri="{FF2B5EF4-FFF2-40B4-BE49-F238E27FC236}">
                <a16:creationId xmlns:a16="http://schemas.microsoft.com/office/drawing/2014/main" id="{83AE5DD7-A759-E24F-B034-1512031D18F0}"/>
              </a:ext>
            </a:extLst>
          </p:cNvPr>
          <p:cNvSpPr txBox="1"/>
          <p:nvPr/>
        </p:nvSpPr>
        <p:spPr>
          <a:xfrm>
            <a:off x="9159754" y="1154247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Digital Workplace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63" name="Google Shape;963;p75">
            <a:extLst>
              <a:ext uri="{FF2B5EF4-FFF2-40B4-BE49-F238E27FC236}">
                <a16:creationId xmlns:a16="http://schemas.microsoft.com/office/drawing/2014/main" id="{73C5A412-43AA-BD47-A9F3-FAE4F20AE5E5}"/>
              </a:ext>
            </a:extLst>
          </p:cNvPr>
          <p:cNvSpPr txBox="1"/>
          <p:nvPr/>
        </p:nvSpPr>
        <p:spPr>
          <a:xfrm>
            <a:off x="9195460" y="2571750"/>
            <a:ext cx="152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3D3C3C"/>
                </a:solidFill>
              </a:rPr>
              <a:t>People</a:t>
            </a:r>
            <a:endParaRPr sz="800" dirty="0">
              <a:solidFill>
                <a:srgbClr val="3D3C3C"/>
              </a:solidFill>
            </a:endParaRPr>
          </a:p>
        </p:txBody>
      </p:sp>
      <p:sp>
        <p:nvSpPr>
          <p:cNvPr id="64" name="Google Shape;964;p75">
            <a:extLst>
              <a:ext uri="{FF2B5EF4-FFF2-40B4-BE49-F238E27FC236}">
                <a16:creationId xmlns:a16="http://schemas.microsoft.com/office/drawing/2014/main" id="{E3B33EE2-01E6-1649-9867-B6E97FA951A3}"/>
              </a:ext>
            </a:extLst>
          </p:cNvPr>
          <p:cNvSpPr txBox="1"/>
          <p:nvPr/>
        </p:nvSpPr>
        <p:spPr>
          <a:xfrm>
            <a:off x="3024250" y="257664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Multi Cloud Services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5" name="Google Shape;965;p75">
            <a:extLst>
              <a:ext uri="{FF2B5EF4-FFF2-40B4-BE49-F238E27FC236}">
                <a16:creationId xmlns:a16="http://schemas.microsoft.com/office/drawing/2014/main" id="{C3FA4712-43D7-D445-B95D-9FA7DD88D8EA}"/>
              </a:ext>
            </a:extLst>
          </p:cNvPr>
          <p:cNvSpPr txBox="1"/>
          <p:nvPr/>
        </p:nvSpPr>
        <p:spPr>
          <a:xfrm>
            <a:off x="4572000" y="2576647"/>
            <a:ext cx="155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Application Environment Management Services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67" name="Google Shape;968;p75">
            <a:extLst>
              <a:ext uri="{FF2B5EF4-FFF2-40B4-BE49-F238E27FC236}">
                <a16:creationId xmlns:a16="http://schemas.microsoft.com/office/drawing/2014/main" id="{CCFBFCFA-0467-3D4D-9444-ECF5C91E80EE}"/>
              </a:ext>
            </a:extLst>
          </p:cNvPr>
          <p:cNvSpPr txBox="1"/>
          <p:nvPr/>
        </p:nvSpPr>
        <p:spPr>
          <a:xfrm>
            <a:off x="7635753" y="2576647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Accessibility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68" name="Google Shape;969;p75">
            <a:extLst>
              <a:ext uri="{FF2B5EF4-FFF2-40B4-BE49-F238E27FC236}">
                <a16:creationId xmlns:a16="http://schemas.microsoft.com/office/drawing/2014/main" id="{1D184C65-ED06-7847-9161-F694F9FAAB64}"/>
              </a:ext>
            </a:extLst>
          </p:cNvPr>
          <p:cNvSpPr txBox="1"/>
          <p:nvPr/>
        </p:nvSpPr>
        <p:spPr>
          <a:xfrm>
            <a:off x="10668000" y="2576647"/>
            <a:ext cx="152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Build Leadership </a:t>
            </a:r>
            <a:endParaRPr sz="800" dirty="0">
              <a:solidFill>
                <a:srgbClr val="042315"/>
              </a:solidFill>
            </a:endParaRPr>
          </a:p>
          <a:p>
            <a:pPr algn="ctr"/>
            <a:r>
              <a:rPr lang="en" sz="800" dirty="0">
                <a:solidFill>
                  <a:srgbClr val="042315"/>
                </a:solidFill>
              </a:rPr>
              <a:t>&amp; Culture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69" name="Google Shape;970;p75">
            <a:extLst>
              <a:ext uri="{FF2B5EF4-FFF2-40B4-BE49-F238E27FC236}">
                <a16:creationId xmlns:a16="http://schemas.microsoft.com/office/drawing/2014/main" id="{81F6B813-2DF9-E147-BA8C-6204175B2E61}"/>
              </a:ext>
            </a:extLst>
          </p:cNvPr>
          <p:cNvSpPr txBox="1"/>
          <p:nvPr/>
        </p:nvSpPr>
        <p:spPr>
          <a:xfrm>
            <a:off x="3024250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Relentless Organization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1" name="Google Shape;972;p75">
            <a:extLst>
              <a:ext uri="{FF2B5EF4-FFF2-40B4-BE49-F238E27FC236}">
                <a16:creationId xmlns:a16="http://schemas.microsoft.com/office/drawing/2014/main" id="{8B2FF2BE-2650-D841-A8B9-E7D114ACAD0C}"/>
              </a:ext>
            </a:extLst>
          </p:cNvPr>
          <p:cNvSpPr txBox="1"/>
          <p:nvPr/>
        </p:nvSpPr>
        <p:spPr>
          <a:xfrm>
            <a:off x="6093905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Regulatory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2" name="Google Shape;973;p75">
            <a:extLst>
              <a:ext uri="{FF2B5EF4-FFF2-40B4-BE49-F238E27FC236}">
                <a16:creationId xmlns:a16="http://schemas.microsoft.com/office/drawing/2014/main" id="{6C11A716-4086-E945-8036-707019E57746}"/>
              </a:ext>
            </a:extLst>
          </p:cNvPr>
          <p:cNvSpPr txBox="1"/>
          <p:nvPr/>
        </p:nvSpPr>
        <p:spPr>
          <a:xfrm>
            <a:off x="7620001" y="40901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Business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3" name="Google Shape;974;p75">
            <a:extLst>
              <a:ext uri="{FF2B5EF4-FFF2-40B4-BE49-F238E27FC236}">
                <a16:creationId xmlns:a16="http://schemas.microsoft.com/office/drawing/2014/main" id="{3CDE42B0-1494-9249-9403-D7CF101F7019}"/>
              </a:ext>
            </a:extLst>
          </p:cNvPr>
          <p:cNvSpPr txBox="1"/>
          <p:nvPr/>
        </p:nvSpPr>
        <p:spPr>
          <a:xfrm>
            <a:off x="9159754" y="4090144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Finance / Banking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4" name="Google Shape;975;p75">
            <a:extLst>
              <a:ext uri="{FF2B5EF4-FFF2-40B4-BE49-F238E27FC236}">
                <a16:creationId xmlns:a16="http://schemas.microsoft.com/office/drawing/2014/main" id="{686D6377-DCAC-2148-8A11-E07CA7473C43}"/>
              </a:ext>
            </a:extLst>
          </p:cNvPr>
          <p:cNvSpPr txBox="1"/>
          <p:nvPr/>
        </p:nvSpPr>
        <p:spPr>
          <a:xfrm>
            <a:off x="10668000" y="4090144"/>
            <a:ext cx="152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Money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75" name="Google Shape;976;p75">
            <a:extLst>
              <a:ext uri="{FF2B5EF4-FFF2-40B4-BE49-F238E27FC236}">
                <a16:creationId xmlns:a16="http://schemas.microsoft.com/office/drawing/2014/main" id="{13427335-E340-FE45-9DE2-7623164423BF}"/>
              </a:ext>
            </a:extLst>
          </p:cNvPr>
          <p:cNvSpPr txBox="1"/>
          <p:nvPr/>
        </p:nvSpPr>
        <p:spPr>
          <a:xfrm>
            <a:off x="3024250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Healthcare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6" name="Google Shape;977;p75">
            <a:extLst>
              <a:ext uri="{FF2B5EF4-FFF2-40B4-BE49-F238E27FC236}">
                <a16:creationId xmlns:a16="http://schemas.microsoft.com/office/drawing/2014/main" id="{A50A3834-8C56-E148-A2CB-D98F57AD34B2}"/>
              </a:ext>
            </a:extLst>
          </p:cNvPr>
          <p:cNvSpPr txBox="1"/>
          <p:nvPr/>
        </p:nvSpPr>
        <p:spPr>
          <a:xfrm>
            <a:off x="4572000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Healthy Systems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7" name="Google Shape;978;p75">
            <a:extLst>
              <a:ext uri="{FF2B5EF4-FFF2-40B4-BE49-F238E27FC236}">
                <a16:creationId xmlns:a16="http://schemas.microsoft.com/office/drawing/2014/main" id="{1A646376-C6A6-2C4C-83A6-F430570233FF}"/>
              </a:ext>
            </a:extLst>
          </p:cNvPr>
          <p:cNvSpPr txBox="1"/>
          <p:nvPr/>
        </p:nvSpPr>
        <p:spPr>
          <a:xfrm>
            <a:off x="6093905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Progress / Global Scale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8" name="Google Shape;979;p75">
            <a:extLst>
              <a:ext uri="{FF2B5EF4-FFF2-40B4-BE49-F238E27FC236}">
                <a16:creationId xmlns:a16="http://schemas.microsoft.com/office/drawing/2014/main" id="{C12C74F3-C381-0C48-A28A-04B5AF4F8A3C}"/>
              </a:ext>
            </a:extLst>
          </p:cNvPr>
          <p:cNvSpPr txBox="1"/>
          <p:nvPr/>
        </p:nvSpPr>
        <p:spPr>
          <a:xfrm>
            <a:off x="7620001" y="5410944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Environment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79" name="Google Shape;980;p75">
            <a:extLst>
              <a:ext uri="{FF2B5EF4-FFF2-40B4-BE49-F238E27FC236}">
                <a16:creationId xmlns:a16="http://schemas.microsoft.com/office/drawing/2014/main" id="{18B73AB7-9C89-554F-9537-20CBB1F264D2}"/>
              </a:ext>
            </a:extLst>
          </p:cNvPr>
          <p:cNvSpPr txBox="1"/>
          <p:nvPr/>
        </p:nvSpPr>
        <p:spPr>
          <a:xfrm>
            <a:off x="9159754" y="5410944"/>
            <a:ext cx="15029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Travel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80" name="Google Shape;981;p75">
            <a:extLst>
              <a:ext uri="{FF2B5EF4-FFF2-40B4-BE49-F238E27FC236}">
                <a16:creationId xmlns:a16="http://schemas.microsoft.com/office/drawing/2014/main" id="{B9039539-A147-9E42-99CB-3D7B932B7B36}"/>
              </a:ext>
            </a:extLst>
          </p:cNvPr>
          <p:cNvSpPr txBox="1"/>
          <p:nvPr/>
        </p:nvSpPr>
        <p:spPr>
          <a:xfrm>
            <a:off x="10668000" y="5410944"/>
            <a:ext cx="152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>
                <a:solidFill>
                  <a:srgbClr val="042315"/>
                </a:solidFill>
              </a:rPr>
              <a:t>Technology Support Services</a:t>
            </a:r>
            <a:endParaRPr sz="800">
              <a:solidFill>
                <a:srgbClr val="042315"/>
              </a:solidFill>
            </a:endParaRPr>
          </a:p>
        </p:txBody>
      </p:sp>
      <p:sp>
        <p:nvSpPr>
          <p:cNvPr id="104" name="Google Shape;966;p75">
            <a:extLst>
              <a:ext uri="{FF2B5EF4-FFF2-40B4-BE49-F238E27FC236}">
                <a16:creationId xmlns:a16="http://schemas.microsoft.com/office/drawing/2014/main" id="{BAFD991A-B8AB-F344-BBAD-2BC17B299775}"/>
              </a:ext>
            </a:extLst>
          </p:cNvPr>
          <p:cNvSpPr txBox="1"/>
          <p:nvPr/>
        </p:nvSpPr>
        <p:spPr>
          <a:xfrm>
            <a:off x="10668000" y="1163483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800" dirty="0">
                <a:solidFill>
                  <a:srgbClr val="042315"/>
                </a:solidFill>
              </a:rPr>
              <a:t>Network</a:t>
            </a:r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115" name="Google Shape;967;p75">
            <a:extLst>
              <a:ext uri="{FF2B5EF4-FFF2-40B4-BE49-F238E27FC236}">
                <a16:creationId xmlns:a16="http://schemas.microsoft.com/office/drawing/2014/main" id="{D65907EC-8A3D-C74F-89DE-5361DB39F01E}"/>
              </a:ext>
            </a:extLst>
          </p:cNvPr>
          <p:cNvSpPr txBox="1"/>
          <p:nvPr/>
        </p:nvSpPr>
        <p:spPr>
          <a:xfrm>
            <a:off x="6096000" y="2576647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800" dirty="0">
              <a:solidFill>
                <a:srgbClr val="042315"/>
              </a:solidFill>
            </a:endParaRPr>
          </a:p>
        </p:txBody>
      </p:sp>
      <p:sp>
        <p:nvSpPr>
          <p:cNvPr id="116" name="Google Shape;971;p75">
            <a:extLst>
              <a:ext uri="{FF2B5EF4-FFF2-40B4-BE49-F238E27FC236}">
                <a16:creationId xmlns:a16="http://schemas.microsoft.com/office/drawing/2014/main" id="{82217BEF-56E7-6E46-A595-13C9147EB24D}"/>
              </a:ext>
            </a:extLst>
          </p:cNvPr>
          <p:cNvSpPr txBox="1"/>
          <p:nvPr/>
        </p:nvSpPr>
        <p:spPr>
          <a:xfrm>
            <a:off x="4554780" y="4100902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800" dirty="0">
                <a:solidFill>
                  <a:srgbClr val="042315"/>
                </a:solidFill>
              </a:rPr>
              <a:t>Directional</a:t>
            </a:r>
          </a:p>
        </p:txBody>
      </p:sp>
      <p:sp>
        <p:nvSpPr>
          <p:cNvPr id="119" name="Google Shape;880;p73">
            <a:extLst>
              <a:ext uri="{FF2B5EF4-FFF2-40B4-BE49-F238E27FC236}">
                <a16:creationId xmlns:a16="http://schemas.microsoft.com/office/drawing/2014/main" id="{564B22CA-BF46-8447-A008-23BBCEE4A58F}"/>
              </a:ext>
            </a:extLst>
          </p:cNvPr>
          <p:cNvSpPr txBox="1"/>
          <p:nvPr/>
        </p:nvSpPr>
        <p:spPr>
          <a:xfrm>
            <a:off x="242270" y="1315937"/>
            <a:ext cx="22496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use these scalable icons in this presentation.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Google Shape;840;p73">
            <a:extLst>
              <a:ext uri="{FF2B5EF4-FFF2-40B4-BE49-F238E27FC236}">
                <a16:creationId xmlns:a16="http://schemas.microsoft.com/office/drawing/2014/main" id="{4BA277A0-A3DD-354F-8D87-805897C67C9A}"/>
              </a:ext>
            </a:extLst>
          </p:cNvPr>
          <p:cNvSpPr txBox="1"/>
          <p:nvPr/>
        </p:nvSpPr>
        <p:spPr>
          <a:xfrm>
            <a:off x="6096000" y="2588600"/>
            <a:ext cx="155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800" dirty="0">
                <a:solidFill>
                  <a:srgbClr val="3D3C3C"/>
                </a:solidFill>
              </a:rPr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7316571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B6B1D4A-7DCB-3D44-9006-30396DD35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8385" y="581414"/>
            <a:ext cx="890300" cy="67997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8CB2B1C-CA19-7B4F-A434-C2E94FF1A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07125" y="1351244"/>
            <a:ext cx="1015625" cy="5175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DEEEAE0-34B1-FC49-BEFF-3DA82A9F6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13028" y="1975017"/>
            <a:ext cx="2061489" cy="5688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7DD003-62FA-3844-B4E0-8A4E2AA5FE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830648" y="2663179"/>
            <a:ext cx="2909456" cy="5387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419B5D-7B31-A543-9DC9-C8AF8DB19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836030" y="3349751"/>
            <a:ext cx="4192284" cy="52682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33EC949-16A2-3D47-AA5F-01DE0BC1F9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824532" y="3972868"/>
            <a:ext cx="5314811" cy="5724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60D1EC-6682-3146-B252-9BCDAEDBB4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842157" y="4702030"/>
            <a:ext cx="6785576" cy="4325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F1F2001-61E6-F04B-9F2E-574E1254CB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824533" y="5303611"/>
            <a:ext cx="7947020" cy="621795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FCD77FF-ADF4-E047-ADA9-B7CCFA1C7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4" name="Google Shape;1056;p78">
            <a:extLst>
              <a:ext uri="{FF2B5EF4-FFF2-40B4-BE49-F238E27FC236}">
                <a16:creationId xmlns:a16="http://schemas.microsoft.com/office/drawing/2014/main" id="{6CE2B499-FC10-3F45-8339-3177A18977A1}"/>
              </a:ext>
            </a:extLst>
          </p:cNvPr>
          <p:cNvSpPr txBox="1"/>
          <p:nvPr/>
        </p:nvSpPr>
        <p:spPr>
          <a:xfrm>
            <a:off x="228600" y="342900"/>
            <a:ext cx="2590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Arrows</a:t>
            </a:r>
          </a:p>
          <a:p>
            <a:r>
              <a:rPr lang="en-US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(Warm Red)</a:t>
            </a:r>
          </a:p>
        </p:txBody>
      </p:sp>
      <p:sp>
        <p:nvSpPr>
          <p:cNvPr id="15" name="Google Shape;1057;p78">
            <a:extLst>
              <a:ext uri="{FF2B5EF4-FFF2-40B4-BE49-F238E27FC236}">
                <a16:creationId xmlns:a16="http://schemas.microsoft.com/office/drawing/2014/main" id="{B3F7BDD4-FC62-814C-987A-962C3EF3F1CE}"/>
              </a:ext>
            </a:extLst>
          </p:cNvPr>
          <p:cNvSpPr txBox="1"/>
          <p:nvPr/>
        </p:nvSpPr>
        <p:spPr>
          <a:xfrm>
            <a:off x="242270" y="1316736"/>
            <a:ext cx="249854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use these scalable graphics in this presentation.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252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0E76507-1632-4F4F-B406-20A3FE19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8384" y="581408"/>
            <a:ext cx="890301" cy="67997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E07ADE0-8BA3-004B-A004-B653380D3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07124" y="1351237"/>
            <a:ext cx="1015627" cy="5175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C6F247A-BAAF-374F-89EF-3DFEA22D0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13028" y="1975011"/>
            <a:ext cx="2061489" cy="568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EC24B2-FCDD-C549-B6C5-B9BE91C21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830647" y="2663174"/>
            <a:ext cx="2909460" cy="5387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56A5D6-BF0D-0B45-A3E7-F1033F169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836030" y="3349747"/>
            <a:ext cx="4192284" cy="52682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F8267D-E7B2-2243-9622-B4405E6A3B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824528" y="3972859"/>
            <a:ext cx="5314819" cy="5724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251BB0A-28E9-C249-B42A-C2F4C78C85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842149" y="4702023"/>
            <a:ext cx="6785596" cy="4325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597912C-8BAD-7643-8DF9-DCFFF45F32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824527" y="5303603"/>
            <a:ext cx="7947032" cy="621795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2A1603A-7745-6645-ADF2-13A1D3C67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4" name="Google Shape;1056;p78">
            <a:extLst>
              <a:ext uri="{FF2B5EF4-FFF2-40B4-BE49-F238E27FC236}">
                <a16:creationId xmlns:a16="http://schemas.microsoft.com/office/drawing/2014/main" id="{C13AD26C-F17F-AA45-9303-CB0534847B3E}"/>
              </a:ext>
            </a:extLst>
          </p:cNvPr>
          <p:cNvSpPr txBox="1"/>
          <p:nvPr/>
        </p:nvSpPr>
        <p:spPr>
          <a:xfrm>
            <a:off x="228600" y="342900"/>
            <a:ext cx="2590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Arrows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880;p73">
            <a:extLst>
              <a:ext uri="{FF2B5EF4-FFF2-40B4-BE49-F238E27FC236}">
                <a16:creationId xmlns:a16="http://schemas.microsoft.com/office/drawing/2014/main" id="{A63F3732-51D9-734C-A910-A03C9B0FE803}"/>
              </a:ext>
            </a:extLst>
          </p:cNvPr>
          <p:cNvSpPr txBox="1"/>
          <p:nvPr/>
        </p:nvSpPr>
        <p:spPr>
          <a:xfrm>
            <a:off x="242270" y="1315937"/>
            <a:ext cx="22496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use these scalable icons in this presentation.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34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Machine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algorithms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Algorithm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 err="1"/>
              <a:t>Finite</a:t>
            </a:r>
            <a:r>
              <a:rPr lang="fi-FI" dirty="0"/>
              <a:t> </a:t>
            </a:r>
            <a:r>
              <a:rPr lang="fi-FI" dirty="0" err="1"/>
              <a:t>sequence</a:t>
            </a:r>
            <a:r>
              <a:rPr lang="fi-FI" dirty="0"/>
              <a:t> of </a:t>
            </a:r>
            <a:r>
              <a:rPr lang="fi-FI" dirty="0" err="1"/>
              <a:t>mathematical</a:t>
            </a:r>
            <a:r>
              <a:rPr lang="fi-FI" dirty="0"/>
              <a:t> </a:t>
            </a:r>
            <a:r>
              <a:rPr lang="fi-FI" dirty="0" err="1"/>
              <a:t>operations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Main </a:t>
            </a:r>
            <a:r>
              <a:rPr lang="fi-FI" dirty="0" err="1"/>
              <a:t>component</a:t>
            </a:r>
            <a:r>
              <a:rPr lang="fi-FI" dirty="0"/>
              <a:t> inside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learning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By </a:t>
            </a:r>
            <a:r>
              <a:rPr lang="fi-FI" dirty="0" err="1"/>
              <a:t>repetition</a:t>
            </a:r>
            <a:r>
              <a:rPr lang="fi-FI" dirty="0"/>
              <a:t> and </a:t>
            </a:r>
            <a:r>
              <a:rPr lang="fi-FI" dirty="0" err="1"/>
              <a:t>iteration</a:t>
            </a:r>
            <a:r>
              <a:rPr lang="fi-FI" dirty="0"/>
              <a:t>,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find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Repeating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Mathematical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logical</a:t>
            </a:r>
            <a:r>
              <a:rPr lang="fi-FI" dirty="0"/>
              <a:t> </a:t>
            </a:r>
            <a:r>
              <a:rPr lang="fi-FI" dirty="0" err="1"/>
              <a:t>connections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Unusual</a:t>
            </a:r>
            <a:r>
              <a:rPr lang="fi-FI" dirty="0"/>
              <a:t> </a:t>
            </a:r>
            <a:r>
              <a:rPr lang="fi-FI" dirty="0" err="1"/>
              <a:t>anomalies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Set of </a:t>
            </a:r>
            <a:r>
              <a:rPr lang="fi-FI" dirty="0" err="1"/>
              <a:t>parameters</a:t>
            </a:r>
            <a:endParaRPr lang="en-MX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 err="1"/>
              <a:t>Tuned</a:t>
            </a:r>
            <a:r>
              <a:rPr lang="fi-FI" dirty="0"/>
              <a:t> to </a:t>
            </a: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current</a:t>
            </a:r>
            <a:r>
              <a:rPr lang="fi-FI" dirty="0"/>
              <a:t> case</a:t>
            </a:r>
            <a:endParaRPr lang="en-MX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75D8842-8BDB-49A1-A912-22BEFC450BBB}"/>
              </a:ext>
            </a:extLst>
          </p:cNvPr>
          <p:cNvSpPr txBox="1">
            <a:spLocks/>
          </p:cNvSpPr>
          <p:nvPr/>
        </p:nvSpPr>
        <p:spPr>
          <a:xfrm>
            <a:off x="6096000" y="712827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Division by problem type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41137084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6;p78">
            <a:extLst>
              <a:ext uri="{FF2B5EF4-FFF2-40B4-BE49-F238E27FC236}">
                <a16:creationId xmlns:a16="http://schemas.microsoft.com/office/drawing/2014/main" id="{4732EB60-FC56-3643-9083-AE1D756D7B7D}"/>
              </a:ext>
            </a:extLst>
          </p:cNvPr>
          <p:cNvSpPr txBox="1"/>
          <p:nvPr/>
        </p:nvSpPr>
        <p:spPr>
          <a:xfrm>
            <a:off x="228600" y="342900"/>
            <a:ext cx="2590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Arrows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1057;p78">
            <a:extLst>
              <a:ext uri="{FF2B5EF4-FFF2-40B4-BE49-F238E27FC236}">
                <a16:creationId xmlns:a16="http://schemas.microsoft.com/office/drawing/2014/main" id="{1A05232E-6013-184F-BA2D-4A8B3B773BBA}"/>
              </a:ext>
            </a:extLst>
          </p:cNvPr>
          <p:cNvSpPr txBox="1"/>
          <p:nvPr/>
        </p:nvSpPr>
        <p:spPr>
          <a:xfrm>
            <a:off x="242270" y="779105"/>
            <a:ext cx="249854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use these scalable graphics in this presentation.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00ED53B-F85E-064C-AC12-D60EA0979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8384" y="581409"/>
            <a:ext cx="890301" cy="67997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37ABF21-6E9E-0144-8BA0-FDF3902E6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7124" y="1351241"/>
            <a:ext cx="1015627" cy="5175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0D3FF36-6211-A444-AC08-DBF61F94B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3027" y="1975013"/>
            <a:ext cx="2061491" cy="568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D0AD52-D349-BD47-8CDA-C0F715EE1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0647" y="2663176"/>
            <a:ext cx="2909460" cy="5387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F95A35-5D49-2642-8A52-52A12E0180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028" y="3349747"/>
            <a:ext cx="4192288" cy="52682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8AFB5CF-7556-104A-93E4-96C9502AE8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4528" y="3958686"/>
            <a:ext cx="5314819" cy="5724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9694AD1-E32B-3D4D-B4F5-452876B192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42149" y="4702027"/>
            <a:ext cx="6785596" cy="43253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BF0C4A-46F4-8C42-B514-37E8EB4CA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24527" y="5317782"/>
            <a:ext cx="7947032" cy="62179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538EFBC-C9AE-BA4A-B4BF-DCF110F07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>
                <a:solidFill>
                  <a:srgbClr val="F2F1EE"/>
                </a:solidFill>
              </a:rPr>
              <a:pPr/>
              <a:t>90</a:t>
            </a:fld>
            <a:endParaRPr lang="en-US" dirty="0">
              <a:solidFill>
                <a:srgbClr val="F2F1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5427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0;p79">
            <a:extLst>
              <a:ext uri="{FF2B5EF4-FFF2-40B4-BE49-F238E27FC236}">
                <a16:creationId xmlns:a16="http://schemas.microsoft.com/office/drawing/2014/main" id="{CCC28F9A-6EE4-1349-B715-67A86CF2718C}"/>
              </a:ext>
            </a:extLst>
          </p:cNvPr>
          <p:cNvSpPr txBox="1"/>
          <p:nvPr/>
        </p:nvSpPr>
        <p:spPr>
          <a:xfrm>
            <a:off x="242269" y="876300"/>
            <a:ext cx="26533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400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use these scalable graphics in this presentation.</a:t>
            </a: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dk1"/>
              </a:buClr>
              <a:buSzPts val="1100"/>
            </a:pPr>
            <a:endParaRPr sz="1400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Google Shape;1126;p79">
            <a:extLst>
              <a:ext uri="{FF2B5EF4-FFF2-40B4-BE49-F238E27FC236}">
                <a16:creationId xmlns:a16="http://schemas.microsoft.com/office/drawing/2014/main" id="{45290561-48B6-2E4D-847B-84C331ADCEA6}"/>
              </a:ext>
            </a:extLst>
          </p:cNvPr>
          <p:cNvSpPr txBox="1"/>
          <p:nvPr/>
        </p:nvSpPr>
        <p:spPr>
          <a:xfrm>
            <a:off x="228600" y="342900"/>
            <a:ext cx="309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2400" dirty="0">
                <a:solidFill>
                  <a:srgbClr val="FF4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Everett Numbers</a:t>
            </a:r>
            <a:endParaRPr sz="2400" dirty="0">
              <a:solidFill>
                <a:srgbClr val="FF46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Google Shape;1063;p79">
            <a:extLst>
              <a:ext uri="{FF2B5EF4-FFF2-40B4-BE49-F238E27FC236}">
                <a16:creationId xmlns:a16="http://schemas.microsoft.com/office/drawing/2014/main" id="{995733C6-7D19-BA4D-8E42-0919C2F0912F}"/>
              </a:ext>
            </a:extLst>
          </p:cNvPr>
          <p:cNvSpPr/>
          <p:nvPr/>
        </p:nvSpPr>
        <p:spPr>
          <a:xfrm>
            <a:off x="3049559" y="4047745"/>
            <a:ext cx="9144675" cy="281025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WK Everett" panose="020B0204000000000000" pitchFamily="34" charset="77"/>
            </a:endParaRPr>
          </a:p>
        </p:txBody>
      </p:sp>
      <p:sp>
        <p:nvSpPr>
          <p:cNvPr id="73" name="Slide Number Placeholder 5">
            <a:extLst>
              <a:ext uri="{FF2B5EF4-FFF2-40B4-BE49-F238E27FC236}">
                <a16:creationId xmlns:a16="http://schemas.microsoft.com/office/drawing/2014/main" id="{8C74F56C-B686-9140-99B2-2EC89A82F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>
                <a:solidFill>
                  <a:srgbClr val="29707A"/>
                </a:solidFill>
              </a:rPr>
              <a:pPr/>
              <a:t>91</a:t>
            </a:fld>
            <a:endParaRPr lang="en-US" dirty="0">
              <a:solidFill>
                <a:srgbClr val="29707A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9E24908-774C-B845-9E2B-117A7E8DA795}"/>
              </a:ext>
            </a:extLst>
          </p:cNvPr>
          <p:cNvGrpSpPr/>
          <p:nvPr/>
        </p:nvGrpSpPr>
        <p:grpSpPr>
          <a:xfrm>
            <a:off x="4847145" y="5408386"/>
            <a:ext cx="6743686" cy="1106812"/>
            <a:chOff x="3908361" y="5408386"/>
            <a:chExt cx="6743686" cy="1106812"/>
          </a:xfrm>
        </p:grpSpPr>
        <p:pic>
          <p:nvPicPr>
            <p:cNvPr id="162" name="Google Shape;1094;p79">
              <a:extLst>
                <a:ext uri="{FF2B5EF4-FFF2-40B4-BE49-F238E27FC236}">
                  <a16:creationId xmlns:a16="http://schemas.microsoft.com/office/drawing/2014/main" id="{EA050CE3-2B5B-F043-8F7E-4A02A6FD2CF6}"/>
                </a:ext>
              </a:extLst>
            </p:cNvPr>
            <p:cNvPicPr preferRelativeResize="0"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908361" y="5408386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095;p79">
              <a:extLst>
                <a:ext uri="{FF2B5EF4-FFF2-40B4-BE49-F238E27FC236}">
                  <a16:creationId xmlns:a16="http://schemas.microsoft.com/office/drawing/2014/main" id="{B2BA7389-2038-004A-92FC-16F9440C5354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584346" y="5408386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096;p79">
              <a:extLst>
                <a:ext uri="{FF2B5EF4-FFF2-40B4-BE49-F238E27FC236}">
                  <a16:creationId xmlns:a16="http://schemas.microsoft.com/office/drawing/2014/main" id="{9D153FB1-3113-1246-9FCA-D9BE6FD3320F}"/>
                </a:ext>
              </a:extLst>
            </p:cNvPr>
            <p:cNvPicPr preferRelativeResize="0"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260331" y="5408386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097;p79">
              <a:extLst>
                <a:ext uri="{FF2B5EF4-FFF2-40B4-BE49-F238E27FC236}">
                  <a16:creationId xmlns:a16="http://schemas.microsoft.com/office/drawing/2014/main" id="{56F5C76E-F4EF-7E49-8756-DA73DF53D245}"/>
                </a:ext>
              </a:extLst>
            </p:cNvPr>
            <p:cNvPicPr preferRelativeResize="0"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948509" y="5408386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098;p79">
              <a:extLst>
                <a:ext uri="{FF2B5EF4-FFF2-40B4-BE49-F238E27FC236}">
                  <a16:creationId xmlns:a16="http://schemas.microsoft.com/office/drawing/2014/main" id="{0936355D-89B6-6947-9CBF-5BC88BC83C2D}"/>
                </a:ext>
              </a:extLst>
            </p:cNvPr>
            <p:cNvPicPr preferRelativeResize="0"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636687" y="5408386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099;p79">
              <a:extLst>
                <a:ext uri="{FF2B5EF4-FFF2-40B4-BE49-F238E27FC236}">
                  <a16:creationId xmlns:a16="http://schemas.microsoft.com/office/drawing/2014/main" id="{B638C1FD-6E9D-7D4A-B573-720F9FA1356C}"/>
                </a:ext>
              </a:extLst>
            </p:cNvPr>
            <p:cNvPicPr preferRelativeResize="0"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349247" y="5408386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100;p79">
              <a:extLst>
                <a:ext uri="{FF2B5EF4-FFF2-40B4-BE49-F238E27FC236}">
                  <a16:creationId xmlns:a16="http://schemas.microsoft.com/office/drawing/2014/main" id="{E1A44753-AE4F-0949-ABCF-CD3FB483A580}"/>
                </a:ext>
              </a:extLst>
            </p:cNvPr>
            <p:cNvPicPr preferRelativeResize="0"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8037424" y="5408386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101;p79">
              <a:extLst>
                <a:ext uri="{FF2B5EF4-FFF2-40B4-BE49-F238E27FC236}">
                  <a16:creationId xmlns:a16="http://schemas.microsoft.com/office/drawing/2014/main" id="{605474BE-8456-534D-97D5-6D8A46B4C50F}"/>
                </a:ext>
              </a:extLst>
            </p:cNvPr>
            <p:cNvPicPr preferRelativeResize="0"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8701218" y="5408386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102;p79">
              <a:extLst>
                <a:ext uri="{FF2B5EF4-FFF2-40B4-BE49-F238E27FC236}">
                  <a16:creationId xmlns:a16="http://schemas.microsoft.com/office/drawing/2014/main" id="{27027906-C637-7D4B-9642-4B9B2E7AC350}"/>
                </a:ext>
              </a:extLst>
            </p:cNvPr>
            <p:cNvPicPr preferRelativeResize="0"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9316244" y="5408386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103;p79">
              <a:extLst>
                <a:ext uri="{FF2B5EF4-FFF2-40B4-BE49-F238E27FC236}">
                  <a16:creationId xmlns:a16="http://schemas.microsoft.com/office/drawing/2014/main" id="{56BC5872-1B87-2448-8857-32DDE474D813}"/>
                </a:ext>
              </a:extLst>
            </p:cNvPr>
            <p:cNvPicPr preferRelativeResize="0"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9992228" y="5408386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589E91-148D-BF42-AC79-F674757DA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109199" y="6075461"/>
              <a:ext cx="341021" cy="4397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39EEF5-6E10-994B-AA75-DC92894B7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464600" y="6075461"/>
              <a:ext cx="341021" cy="4397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C03738-4C7F-3B48-9561-A1C3EDD7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876329" y="6084435"/>
              <a:ext cx="287176" cy="4217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6FD45B-2413-B246-A8B5-74B144BB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70459" y="6075461"/>
              <a:ext cx="341021" cy="4397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E55EB1-365F-8844-B25E-005976154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500508" y="6079948"/>
              <a:ext cx="323072" cy="4307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A740F5-E748-6644-938D-27CF74C5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770727" y="6079948"/>
              <a:ext cx="349995" cy="430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E8C13A-6968-8144-9070-9D15BCBD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095490" y="6075461"/>
              <a:ext cx="323072" cy="4397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30A49D-3FC7-6646-A895-03AF153CA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417342" y="6079948"/>
              <a:ext cx="323072" cy="4307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6971AC-0BA6-DD4A-B40D-2281389F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775198" y="6084435"/>
              <a:ext cx="170510" cy="4217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AB5B13-243D-5E4B-9D2E-A788018B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62148" y="6075461"/>
              <a:ext cx="341021" cy="43973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464EE90-2E12-384A-BC07-465E4BC933FF}"/>
              </a:ext>
            </a:extLst>
          </p:cNvPr>
          <p:cNvGrpSpPr/>
          <p:nvPr/>
        </p:nvGrpSpPr>
        <p:grpSpPr>
          <a:xfrm>
            <a:off x="4834687" y="2808908"/>
            <a:ext cx="6743686" cy="1114119"/>
            <a:chOff x="3895903" y="2967404"/>
            <a:chExt cx="6743686" cy="1114119"/>
          </a:xfrm>
        </p:grpSpPr>
        <p:pic>
          <p:nvPicPr>
            <p:cNvPr id="151" name="Google Shape;1083;p79">
              <a:extLst>
                <a:ext uri="{FF2B5EF4-FFF2-40B4-BE49-F238E27FC236}">
                  <a16:creationId xmlns:a16="http://schemas.microsoft.com/office/drawing/2014/main" id="{618F0B5A-4FE5-C54F-ABE3-F31CA746DEFB}"/>
                </a:ext>
              </a:extLst>
            </p:cNvPr>
            <p:cNvPicPr preferRelativeResize="0"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/>
          </p:blipFill>
          <p:spPr>
            <a:xfrm>
              <a:off x="3895903" y="2967404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084;p79">
              <a:extLst>
                <a:ext uri="{FF2B5EF4-FFF2-40B4-BE49-F238E27FC236}">
                  <a16:creationId xmlns:a16="http://schemas.microsoft.com/office/drawing/2014/main" id="{03C31D7F-DA65-3B4A-BC9D-C8020B9C198C}"/>
                </a:ext>
              </a:extLst>
            </p:cNvPr>
            <p:cNvPicPr preferRelativeResize="0"/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/>
          </p:blipFill>
          <p:spPr>
            <a:xfrm>
              <a:off x="4571888" y="2967404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085;p79">
              <a:extLst>
                <a:ext uri="{FF2B5EF4-FFF2-40B4-BE49-F238E27FC236}">
                  <a16:creationId xmlns:a16="http://schemas.microsoft.com/office/drawing/2014/main" id="{72653313-EF25-A441-8BEE-136C6D0E2D28}"/>
                </a:ext>
              </a:extLst>
            </p:cNvPr>
            <p:cNvPicPr preferRelativeResize="0"/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/>
            <a:stretch/>
          </p:blipFill>
          <p:spPr>
            <a:xfrm>
              <a:off x="5247873" y="2967404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086;p79">
              <a:extLst>
                <a:ext uri="{FF2B5EF4-FFF2-40B4-BE49-F238E27FC236}">
                  <a16:creationId xmlns:a16="http://schemas.microsoft.com/office/drawing/2014/main" id="{7DEE57D3-1F07-2444-A223-C3C9AD10378C}"/>
                </a:ext>
              </a:extLst>
            </p:cNvPr>
            <p:cNvPicPr preferRelativeResize="0"/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/>
            <a:stretch/>
          </p:blipFill>
          <p:spPr>
            <a:xfrm>
              <a:off x="5936051" y="2967404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087;p79">
              <a:extLst>
                <a:ext uri="{FF2B5EF4-FFF2-40B4-BE49-F238E27FC236}">
                  <a16:creationId xmlns:a16="http://schemas.microsoft.com/office/drawing/2014/main" id="{C41CE830-4326-454A-903A-7BD690FF8195}"/>
                </a:ext>
              </a:extLst>
            </p:cNvPr>
            <p:cNvPicPr preferRelativeResize="0"/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6624229" y="2967404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088;p79">
              <a:extLst>
                <a:ext uri="{FF2B5EF4-FFF2-40B4-BE49-F238E27FC236}">
                  <a16:creationId xmlns:a16="http://schemas.microsoft.com/office/drawing/2014/main" id="{BDAC7D96-93F8-C347-A8E3-A68CAD03B60C}"/>
                </a:ext>
              </a:extLst>
            </p:cNvPr>
            <p:cNvPicPr preferRelativeResize="0"/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/>
            <a:stretch/>
          </p:blipFill>
          <p:spPr>
            <a:xfrm>
              <a:off x="7336789" y="2967404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089;p79">
              <a:extLst>
                <a:ext uri="{FF2B5EF4-FFF2-40B4-BE49-F238E27FC236}">
                  <a16:creationId xmlns:a16="http://schemas.microsoft.com/office/drawing/2014/main" id="{5DF70EE2-2ABB-6B4E-93C6-670E9EB23C3B}"/>
                </a:ext>
              </a:extLst>
            </p:cNvPr>
            <p:cNvPicPr preferRelativeResize="0"/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/>
            <a:stretch/>
          </p:blipFill>
          <p:spPr>
            <a:xfrm>
              <a:off x="8024966" y="2967404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090;p79">
              <a:extLst>
                <a:ext uri="{FF2B5EF4-FFF2-40B4-BE49-F238E27FC236}">
                  <a16:creationId xmlns:a16="http://schemas.microsoft.com/office/drawing/2014/main" id="{F882CBD4-E09E-BA42-8E81-0039EC75BFE0}"/>
                </a:ext>
              </a:extLst>
            </p:cNvPr>
            <p:cNvPicPr preferRelativeResize="0"/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rcRect/>
            <a:stretch/>
          </p:blipFill>
          <p:spPr>
            <a:xfrm>
              <a:off x="8688760" y="2967404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091;p79">
              <a:extLst>
                <a:ext uri="{FF2B5EF4-FFF2-40B4-BE49-F238E27FC236}">
                  <a16:creationId xmlns:a16="http://schemas.microsoft.com/office/drawing/2014/main" id="{7F310DC3-661C-0D4E-A92B-4724BE72A8DA}"/>
                </a:ext>
              </a:extLst>
            </p:cNvPr>
            <p:cNvPicPr preferRelativeResize="0"/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rcRect/>
            <a:stretch/>
          </p:blipFill>
          <p:spPr>
            <a:xfrm>
              <a:off x="9303786" y="2967404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092;p79">
              <a:extLst>
                <a:ext uri="{FF2B5EF4-FFF2-40B4-BE49-F238E27FC236}">
                  <a16:creationId xmlns:a16="http://schemas.microsoft.com/office/drawing/2014/main" id="{EFA4D9AF-94A5-BD4B-89F5-5D1AFD2A4915}"/>
                </a:ext>
              </a:extLst>
            </p:cNvPr>
            <p:cNvPicPr preferRelativeResize="0"/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rcRect/>
            <a:stretch/>
          </p:blipFill>
          <p:spPr>
            <a:xfrm>
              <a:off x="9979770" y="2967404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6F6297-813F-DC4C-ABA7-AD0E1948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10109199" y="3641786"/>
              <a:ext cx="341021" cy="4397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48A7CB-BCCD-644F-9BC7-2293F0820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9464600" y="3641786"/>
              <a:ext cx="341021" cy="43973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07892D-8D03-674E-9553-301EEC0DD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8876329" y="3650760"/>
              <a:ext cx="287176" cy="42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B63BF4-3431-3041-8F81-DCF341FF2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8170459" y="3641786"/>
              <a:ext cx="341021" cy="4397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06C1E38-3A09-9248-A34D-4250575F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7500508" y="3646273"/>
              <a:ext cx="323072" cy="43076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F87C9E-DB58-544A-8146-DDAD634B0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770727" y="3646273"/>
              <a:ext cx="349995" cy="4307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1B9DFE-F31D-344E-AFFA-5D73D4106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6095490" y="3641786"/>
              <a:ext cx="323072" cy="4397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3D1FC83-19CE-6D42-8880-54F2628C1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5417342" y="3646273"/>
              <a:ext cx="323072" cy="43076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BC914F4-1D06-8149-937F-EC5AC5F5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4775198" y="3650760"/>
              <a:ext cx="170510" cy="42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473484-254E-DB4C-B638-D8865D92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4062148" y="3641786"/>
              <a:ext cx="341021" cy="439737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512281A-E812-B144-BBB8-3799F202B56C}"/>
              </a:ext>
            </a:extLst>
          </p:cNvPr>
          <p:cNvGrpSpPr/>
          <p:nvPr/>
        </p:nvGrpSpPr>
        <p:grpSpPr>
          <a:xfrm>
            <a:off x="4820673" y="1529377"/>
            <a:ext cx="6743686" cy="1105629"/>
            <a:chOff x="3881889" y="1468417"/>
            <a:chExt cx="6743686" cy="1105629"/>
          </a:xfrm>
        </p:grpSpPr>
        <p:pic>
          <p:nvPicPr>
            <p:cNvPr id="140" name="Google Shape;1072;p79">
              <a:extLst>
                <a:ext uri="{FF2B5EF4-FFF2-40B4-BE49-F238E27FC236}">
                  <a16:creationId xmlns:a16="http://schemas.microsoft.com/office/drawing/2014/main" id="{4680A3B1-D33D-F248-B123-509D545D2760}"/>
                </a:ext>
              </a:extLst>
            </p:cNvPr>
            <p:cNvPicPr preferRelativeResize="0"/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rcRect/>
            <a:stretch/>
          </p:blipFill>
          <p:spPr>
            <a:xfrm>
              <a:off x="3881889" y="1468417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073;p79">
              <a:extLst>
                <a:ext uri="{FF2B5EF4-FFF2-40B4-BE49-F238E27FC236}">
                  <a16:creationId xmlns:a16="http://schemas.microsoft.com/office/drawing/2014/main" id="{D6278B8A-4D48-034F-B3F3-8097CDC9D227}"/>
                </a:ext>
              </a:extLst>
            </p:cNvPr>
            <p:cNvPicPr preferRelativeResize="0"/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rcRect/>
            <a:stretch/>
          </p:blipFill>
          <p:spPr>
            <a:xfrm>
              <a:off x="4557874" y="1468417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074;p79">
              <a:extLst>
                <a:ext uri="{FF2B5EF4-FFF2-40B4-BE49-F238E27FC236}">
                  <a16:creationId xmlns:a16="http://schemas.microsoft.com/office/drawing/2014/main" id="{95FDDF56-117E-FE4D-BCF6-75DCB0896E03}"/>
                </a:ext>
              </a:extLst>
            </p:cNvPr>
            <p:cNvPicPr preferRelativeResize="0"/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rcRect/>
            <a:stretch/>
          </p:blipFill>
          <p:spPr>
            <a:xfrm>
              <a:off x="5233859" y="1468417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075;p79">
              <a:extLst>
                <a:ext uri="{FF2B5EF4-FFF2-40B4-BE49-F238E27FC236}">
                  <a16:creationId xmlns:a16="http://schemas.microsoft.com/office/drawing/2014/main" id="{5D3C5DAB-D64B-574F-A695-5F537AC13CF4}"/>
                </a:ext>
              </a:extLst>
            </p:cNvPr>
            <p:cNvPicPr preferRelativeResize="0"/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rcRect/>
            <a:stretch/>
          </p:blipFill>
          <p:spPr>
            <a:xfrm>
              <a:off x="5922037" y="1468417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076;p79">
              <a:extLst>
                <a:ext uri="{FF2B5EF4-FFF2-40B4-BE49-F238E27FC236}">
                  <a16:creationId xmlns:a16="http://schemas.microsoft.com/office/drawing/2014/main" id="{C423760E-76E1-A040-85D0-E95A5106BE96}"/>
                </a:ext>
              </a:extLst>
            </p:cNvPr>
            <p:cNvPicPr preferRelativeResize="0"/>
            <p:nvPr/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rcRect/>
            <a:stretch/>
          </p:blipFill>
          <p:spPr>
            <a:xfrm>
              <a:off x="6610215" y="1468417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077;p79">
              <a:extLst>
                <a:ext uri="{FF2B5EF4-FFF2-40B4-BE49-F238E27FC236}">
                  <a16:creationId xmlns:a16="http://schemas.microsoft.com/office/drawing/2014/main" id="{031192FA-3AA7-DC43-88C3-C7E7FCB00BB5}"/>
                </a:ext>
              </a:extLst>
            </p:cNvPr>
            <p:cNvPicPr preferRelativeResize="0"/>
            <p:nvPr/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rcRect/>
            <a:stretch/>
          </p:blipFill>
          <p:spPr>
            <a:xfrm>
              <a:off x="7322775" y="1468417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078;p79">
              <a:extLst>
                <a:ext uri="{FF2B5EF4-FFF2-40B4-BE49-F238E27FC236}">
                  <a16:creationId xmlns:a16="http://schemas.microsoft.com/office/drawing/2014/main" id="{7C94EB7C-72BA-4D4F-898B-8A5CC8931DDB}"/>
                </a:ext>
              </a:extLst>
            </p:cNvPr>
            <p:cNvPicPr preferRelativeResize="0"/>
            <p:nvPr/>
          </p:nvPicPr>
          <p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rcRect/>
            <a:stretch/>
          </p:blipFill>
          <p:spPr>
            <a:xfrm>
              <a:off x="8010952" y="1468417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079;p79">
              <a:extLst>
                <a:ext uri="{FF2B5EF4-FFF2-40B4-BE49-F238E27FC236}">
                  <a16:creationId xmlns:a16="http://schemas.microsoft.com/office/drawing/2014/main" id="{FBD719F7-5832-114D-99C9-282C9E228EE5}"/>
                </a:ext>
              </a:extLst>
            </p:cNvPr>
            <p:cNvPicPr preferRelativeResize="0"/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rcRect/>
            <a:stretch/>
          </p:blipFill>
          <p:spPr>
            <a:xfrm>
              <a:off x="8674746" y="1468417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080;p79">
              <a:extLst>
                <a:ext uri="{FF2B5EF4-FFF2-40B4-BE49-F238E27FC236}">
                  <a16:creationId xmlns:a16="http://schemas.microsoft.com/office/drawing/2014/main" id="{1968C2A4-D785-714B-A10D-A35773BAEAF6}"/>
                </a:ext>
              </a:extLst>
            </p:cNvPr>
            <p:cNvPicPr preferRelativeResize="0"/>
            <p:nvPr/>
          </p:nvPicPr>
          <p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rcRect/>
            <a:stretch/>
          </p:blipFill>
          <p:spPr>
            <a:xfrm>
              <a:off x="9326348" y="1468417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081;p79">
              <a:extLst>
                <a:ext uri="{FF2B5EF4-FFF2-40B4-BE49-F238E27FC236}">
                  <a16:creationId xmlns:a16="http://schemas.microsoft.com/office/drawing/2014/main" id="{5BEB14BD-CC7A-F243-B0BF-89D04A57E8AD}"/>
                </a:ext>
              </a:extLst>
            </p:cNvPr>
            <p:cNvPicPr preferRelativeResize="0"/>
            <p:nvPr/>
          </p:nvPicPr>
          <p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rcRect/>
            <a:stretch/>
          </p:blipFill>
          <p:spPr>
            <a:xfrm>
              <a:off x="9965756" y="1468417"/>
              <a:ext cx="659819" cy="659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822BDD0-EA09-7046-97B8-7F071D25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10109199" y="2134309"/>
              <a:ext cx="341021" cy="43973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77D653-9BFC-F545-93E7-97C7A18FC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9464600" y="2134309"/>
              <a:ext cx="341021" cy="4397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8C4A544-4DF7-F54B-A14B-44D8AAE6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8876329" y="2143283"/>
              <a:ext cx="287176" cy="42178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36215F-A5D8-1A44-9122-C471837EE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8170459" y="2134309"/>
              <a:ext cx="341021" cy="43973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7AEFB31-9151-FD48-9B37-1AA72CC6D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7500508" y="2138796"/>
              <a:ext cx="323072" cy="43076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D9B007-1B73-8642-A9C4-47502AD7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6770727" y="2138796"/>
              <a:ext cx="349995" cy="43076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6AB64D3-8756-7944-8771-81084A738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6095490" y="2134309"/>
              <a:ext cx="323072" cy="43973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4F40F5-A6B5-EE43-A4CD-9D76A5FB2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5417342" y="2138796"/>
              <a:ext cx="323072" cy="43076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B834233-93D6-8D4C-9132-F39E816F6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4775198" y="2143283"/>
              <a:ext cx="170510" cy="42178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0B115CD-1A4F-4249-998A-B21B02BA1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4062148" y="2134309"/>
              <a:ext cx="341021" cy="439737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1837F5D-D679-074B-854F-AC9898F99E5C}"/>
              </a:ext>
            </a:extLst>
          </p:cNvPr>
          <p:cNvGrpSpPr/>
          <p:nvPr/>
        </p:nvGrpSpPr>
        <p:grpSpPr>
          <a:xfrm>
            <a:off x="5000932" y="355092"/>
            <a:ext cx="6388072" cy="992503"/>
            <a:chOff x="4062148" y="342900"/>
            <a:chExt cx="6388072" cy="99250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860942-5FC4-614C-8203-A818BEB4E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10109199" y="342900"/>
              <a:ext cx="332046" cy="43076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4AFB408-51B5-3149-AB98-369E1239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464600" y="342900"/>
              <a:ext cx="332046" cy="43076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05AEF82-CFEB-ED4D-8EFD-876252536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8885304" y="351874"/>
              <a:ext cx="278201" cy="4128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215951D-6372-6B4B-B587-6EA132D67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8170459" y="342900"/>
              <a:ext cx="332046" cy="43076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01C2B4-2F2B-3945-8A33-8BB17FB4E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7509482" y="347387"/>
              <a:ext cx="314098" cy="421789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332C0A1-866D-4A47-AB56-98F2E98E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6775214" y="351874"/>
              <a:ext cx="341021" cy="41281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015C19B-DC16-5543-8A2B-B83B21A0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/>
            <a:stretch>
              <a:fillRect/>
            </a:stretch>
          </p:blipFill>
          <p:spPr>
            <a:xfrm>
              <a:off x="6099977" y="342900"/>
              <a:ext cx="314098" cy="43076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F254D5A-4BE7-D34A-85A1-DB370B984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/>
            <a:stretch>
              <a:fillRect/>
            </a:stretch>
          </p:blipFill>
          <p:spPr>
            <a:xfrm>
              <a:off x="5421829" y="347387"/>
              <a:ext cx="314098" cy="42178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20137AD-0CE5-E44A-A058-B35414D7B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/>
            <a:stretch>
              <a:fillRect/>
            </a:stretch>
          </p:blipFill>
          <p:spPr>
            <a:xfrm>
              <a:off x="4779685" y="351874"/>
              <a:ext cx="161536" cy="41281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5BE1B69-E00B-6E46-9C97-D35C7F54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/>
            <a:stretch>
              <a:fillRect/>
            </a:stretch>
          </p:blipFill>
          <p:spPr>
            <a:xfrm>
              <a:off x="4066635" y="342900"/>
              <a:ext cx="332046" cy="430763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BCB97F0-5B4C-6F47-9E12-AAE62966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/>
            <a:stretch>
              <a:fillRect/>
            </a:stretch>
          </p:blipFill>
          <p:spPr>
            <a:xfrm>
              <a:off x="10109199" y="895666"/>
              <a:ext cx="341021" cy="43973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137A25-E380-C543-B673-9D7E95850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/>
            <a:stretch>
              <a:fillRect/>
            </a:stretch>
          </p:blipFill>
          <p:spPr>
            <a:xfrm>
              <a:off x="9464600" y="895666"/>
              <a:ext cx="341021" cy="43973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12BB2D6-7585-744D-A748-D4417A5CB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8876329" y="904640"/>
              <a:ext cx="287176" cy="42178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F44DB3E-1DAD-2C47-8869-5EE98D3B1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/>
            <a:stretch>
              <a:fillRect/>
            </a:stretch>
          </p:blipFill>
          <p:spPr>
            <a:xfrm>
              <a:off x="8170459" y="895666"/>
              <a:ext cx="341021" cy="43973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1C4EFA2-A58E-9C4D-BE5A-CE640044B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7500508" y="900153"/>
              <a:ext cx="323072" cy="430763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FDB12D1-3983-3846-B9F1-11DE596A2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770727" y="900153"/>
              <a:ext cx="349995" cy="43076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5B7001C-D1BD-9C4C-971F-C0F047365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095490" y="895666"/>
              <a:ext cx="323072" cy="43973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7EF3621-509D-1247-8C34-03D42453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5417342" y="900153"/>
              <a:ext cx="323072" cy="43076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70A50C6-5FB2-804E-8C9E-513CB490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4775198" y="904640"/>
              <a:ext cx="170510" cy="42178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C60C4F2-11C7-DF43-966E-C368E30AC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4062148" y="895666"/>
              <a:ext cx="341021" cy="439737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85DBA43-C6C5-B640-8966-0BB663F55DC3}"/>
              </a:ext>
            </a:extLst>
          </p:cNvPr>
          <p:cNvGrpSpPr/>
          <p:nvPr/>
        </p:nvGrpSpPr>
        <p:grpSpPr>
          <a:xfrm>
            <a:off x="4989686" y="4218432"/>
            <a:ext cx="6426979" cy="1009804"/>
            <a:chOff x="4050902" y="4218432"/>
            <a:chExt cx="6426979" cy="1009804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8E8D597-D95F-C94F-9A82-D84B78A5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10134710" y="4785726"/>
              <a:ext cx="343171" cy="44251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2698705-F9AB-6740-BBDC-986DDA41F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/>
            <a:stretch>
              <a:fillRect/>
            </a:stretch>
          </p:blipFill>
          <p:spPr>
            <a:xfrm>
              <a:off x="9494630" y="4785726"/>
              <a:ext cx="343171" cy="44251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72291F4-B7E9-5744-B355-227AED681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/>
            <a:stretch>
              <a:fillRect/>
            </a:stretch>
          </p:blipFill>
          <p:spPr>
            <a:xfrm>
              <a:off x="8885494" y="4794313"/>
              <a:ext cx="288986" cy="424448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CBC2DDD-7283-5E43-92B7-C1610FF72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/>
            <a:stretch>
              <a:fillRect/>
            </a:stretch>
          </p:blipFill>
          <p:spPr>
            <a:xfrm>
              <a:off x="8183990" y="4785726"/>
              <a:ext cx="343171" cy="44251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6760FEE-A760-3547-B206-A90D885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/>
            <a:stretch>
              <a:fillRect/>
            </a:stretch>
          </p:blipFill>
          <p:spPr>
            <a:xfrm>
              <a:off x="7483104" y="4790020"/>
              <a:ext cx="325109" cy="43347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353B368-ACD8-124A-8FC2-899300C94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/>
            <a:stretch>
              <a:fillRect/>
            </a:stretch>
          </p:blipFill>
          <p:spPr>
            <a:xfrm>
              <a:off x="6784881" y="4790020"/>
              <a:ext cx="352202" cy="433479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EAF6F74-951E-7049-A0A9-C62CCA87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/>
            <a:stretch>
              <a:fillRect/>
            </a:stretch>
          </p:blipFill>
          <p:spPr>
            <a:xfrm>
              <a:off x="6111504" y="4785726"/>
              <a:ext cx="325109" cy="44251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96D73BF-F771-6244-AE03-5666D037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/>
            <a:stretch>
              <a:fillRect/>
            </a:stretch>
          </p:blipFill>
          <p:spPr>
            <a:xfrm>
              <a:off x="5447040" y="4790020"/>
              <a:ext cx="325109" cy="433479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7382FFE-D60C-4D4A-B042-9090AA141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/>
            <a:stretch>
              <a:fillRect/>
            </a:stretch>
          </p:blipFill>
          <p:spPr>
            <a:xfrm>
              <a:off x="4805227" y="4794313"/>
              <a:ext cx="171586" cy="424448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D0F2C9CF-2012-0041-8B38-20CBA0C34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/>
            <a:stretch>
              <a:fillRect/>
            </a:stretch>
          </p:blipFill>
          <p:spPr>
            <a:xfrm>
              <a:off x="4050902" y="4785726"/>
              <a:ext cx="343171" cy="44251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5902C58-6A1F-2344-9EF8-0B5697BC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/>
            <a:stretch>
              <a:fillRect/>
            </a:stretch>
          </p:blipFill>
          <p:spPr>
            <a:xfrm>
              <a:off x="10137835" y="4218432"/>
              <a:ext cx="334140" cy="433479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2BC7802-26A3-D24C-826D-4CF117B11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/>
            <a:stretch>
              <a:fillRect/>
            </a:stretch>
          </p:blipFill>
          <p:spPr>
            <a:xfrm>
              <a:off x="9461179" y="4218432"/>
              <a:ext cx="334140" cy="433479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2B59919-DF35-C249-9BF3-A9A43347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/>
            <a:stretch>
              <a:fillRect/>
            </a:stretch>
          </p:blipFill>
          <p:spPr>
            <a:xfrm>
              <a:off x="8876428" y="4227017"/>
              <a:ext cx="279955" cy="415417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57D3DD0-D1DF-474A-82D3-93EA24340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/>
            <a:stretch>
              <a:fillRect/>
            </a:stretch>
          </p:blipFill>
          <p:spPr>
            <a:xfrm>
              <a:off x="8187115" y="4218432"/>
              <a:ext cx="334140" cy="433479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8DD6CA9-991F-9C4B-B7B7-09C70895C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/>
            <a:stretch>
              <a:fillRect/>
            </a:stretch>
          </p:blipFill>
          <p:spPr>
            <a:xfrm>
              <a:off x="7510615" y="4222725"/>
              <a:ext cx="316078" cy="424448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5B4D83D3-0A69-BF4C-B5FE-B8042D199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/>
            <a:stretch>
              <a:fillRect/>
            </a:stretch>
          </p:blipFill>
          <p:spPr>
            <a:xfrm>
              <a:off x="6781910" y="4227017"/>
              <a:ext cx="343171" cy="4154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836390A-4E3D-D249-AB51-13C8BE2B5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/>
            <a:stretch>
              <a:fillRect/>
            </a:stretch>
          </p:blipFill>
          <p:spPr>
            <a:xfrm>
              <a:off x="6102438" y="4218432"/>
              <a:ext cx="316078" cy="43347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631490E-1FC4-E44E-97C0-7F34AFF4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/>
            <a:stretch>
              <a:fillRect/>
            </a:stretch>
          </p:blipFill>
          <p:spPr>
            <a:xfrm>
              <a:off x="5425783" y="4222725"/>
              <a:ext cx="316078" cy="42444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9A0AFF1-417A-E24B-B630-9994A7F76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/>
            <a:stretch>
              <a:fillRect/>
            </a:stretch>
          </p:blipFill>
          <p:spPr>
            <a:xfrm>
              <a:off x="4808353" y="4227017"/>
              <a:ext cx="162554" cy="415417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1577DACB-30C1-FC41-B4AE-CD56C498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/>
            <a:stretch>
              <a:fillRect/>
            </a:stretch>
          </p:blipFill>
          <p:spPr>
            <a:xfrm>
              <a:off x="4060123" y="4218432"/>
              <a:ext cx="334140" cy="433479"/>
            </a:xfrm>
            <a:prstGeom prst="rect">
              <a:avLst/>
            </a:prstGeom>
          </p:spPr>
        </p:pic>
      </p:grpSp>
      <p:sp>
        <p:nvSpPr>
          <p:cNvPr id="292" name="Google Shape;1070;p79">
            <a:extLst>
              <a:ext uri="{FF2B5EF4-FFF2-40B4-BE49-F238E27FC236}">
                <a16:creationId xmlns:a16="http://schemas.microsoft.com/office/drawing/2014/main" id="{60462985-B74C-FF46-8C2D-6860A39473E4}"/>
              </a:ext>
            </a:extLst>
          </p:cNvPr>
          <p:cNvSpPr txBox="1"/>
          <p:nvPr/>
        </p:nvSpPr>
        <p:spPr>
          <a:xfrm>
            <a:off x="3276600" y="320040"/>
            <a:ext cx="265334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333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Stone</a:t>
            </a:r>
            <a:endParaRPr sz="1333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3" name="Google Shape;1070;p79">
            <a:extLst>
              <a:ext uri="{FF2B5EF4-FFF2-40B4-BE49-F238E27FC236}">
                <a16:creationId xmlns:a16="http://schemas.microsoft.com/office/drawing/2014/main" id="{7965A79D-CC1A-DA47-AC9A-ABDC41AB6D4E}"/>
              </a:ext>
            </a:extLst>
          </p:cNvPr>
          <p:cNvSpPr txBox="1"/>
          <p:nvPr/>
        </p:nvSpPr>
        <p:spPr>
          <a:xfrm>
            <a:off x="3276600" y="1639824"/>
            <a:ext cx="265334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333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Forest</a:t>
            </a:r>
            <a:endParaRPr sz="1333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4" name="Google Shape;1070;p79">
            <a:extLst>
              <a:ext uri="{FF2B5EF4-FFF2-40B4-BE49-F238E27FC236}">
                <a16:creationId xmlns:a16="http://schemas.microsoft.com/office/drawing/2014/main" id="{06B93AA7-8DF8-104C-A055-CB0B08BE791C}"/>
              </a:ext>
            </a:extLst>
          </p:cNvPr>
          <p:cNvSpPr txBox="1"/>
          <p:nvPr/>
        </p:nvSpPr>
        <p:spPr>
          <a:xfrm>
            <a:off x="3276600" y="2919984"/>
            <a:ext cx="265334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333" dirty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 Red</a:t>
            </a:r>
            <a:endParaRPr sz="1333" dirty="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5" name="Google Shape;1070;p79">
            <a:extLst>
              <a:ext uri="{FF2B5EF4-FFF2-40B4-BE49-F238E27FC236}">
                <a16:creationId xmlns:a16="http://schemas.microsoft.com/office/drawing/2014/main" id="{53EE4FBE-5EF5-A244-8AF8-8F5DD1C2B7C6}"/>
              </a:ext>
            </a:extLst>
          </p:cNvPr>
          <p:cNvSpPr txBox="1"/>
          <p:nvPr/>
        </p:nvSpPr>
        <p:spPr>
          <a:xfrm>
            <a:off x="3276600" y="4227576"/>
            <a:ext cx="265334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333" dirty="0">
                <a:solidFill>
                  <a:srgbClr val="F2F1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Green</a:t>
            </a:r>
            <a:endParaRPr sz="1333" dirty="0">
              <a:solidFill>
                <a:srgbClr val="F2F1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" name="Google Shape;1070;p79">
            <a:extLst>
              <a:ext uri="{FF2B5EF4-FFF2-40B4-BE49-F238E27FC236}">
                <a16:creationId xmlns:a16="http://schemas.microsoft.com/office/drawing/2014/main" id="{BA5C8118-6B88-7C42-89BA-0BA0C0DC7644}"/>
              </a:ext>
            </a:extLst>
          </p:cNvPr>
          <p:cNvSpPr txBox="1"/>
          <p:nvPr/>
        </p:nvSpPr>
        <p:spPr>
          <a:xfrm>
            <a:off x="3276600" y="5535168"/>
            <a:ext cx="265334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333" dirty="0">
                <a:solidFill>
                  <a:srgbClr val="F2F1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  <a:endParaRPr sz="1333" dirty="0">
              <a:solidFill>
                <a:srgbClr val="F2F1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55645"/>
      </p:ext>
    </p:extLst>
  </p:cSld>
  <p:clrMapOvr>
    <a:masterClrMapping/>
  </p:clrMapOvr>
</p:sld>
</file>

<file path=ppt/theme/theme1.xml><?xml version="1.0" encoding="utf-8"?>
<a:theme xmlns:a="http://schemas.openxmlformats.org/drawingml/2006/main" name="Kyndryl Template">
  <a:themeElements>
    <a:clrScheme name="Kyndryl 20220421">
      <a:dk1>
        <a:srgbClr val="002313"/>
      </a:dk1>
      <a:lt1>
        <a:srgbClr val="FFFFFF"/>
      </a:lt1>
      <a:dk2>
        <a:srgbClr val="3D3B3B"/>
      </a:dk2>
      <a:lt2>
        <a:srgbClr val="F2F0ED"/>
      </a:lt2>
      <a:accent1>
        <a:srgbClr val="FF462D"/>
      </a:accent1>
      <a:accent2>
        <a:srgbClr val="E4F4F1"/>
      </a:accent2>
      <a:accent3>
        <a:srgbClr val="4CDD84"/>
      </a:accent3>
      <a:accent4>
        <a:srgbClr val="287079"/>
      </a:accent4>
      <a:accent5>
        <a:srgbClr val="9E9287"/>
      </a:accent5>
      <a:accent6>
        <a:srgbClr val="187E3E"/>
      </a:accent6>
      <a:hlink>
        <a:srgbClr val="FF462D"/>
      </a:hlink>
      <a:folHlink>
        <a:srgbClr val="4CDD84"/>
      </a:folHlink>
    </a:clrScheme>
    <a:fontScheme name="K">
      <a:majorFont>
        <a:latin typeface="TWK Everett"/>
        <a:ea typeface=""/>
        <a:cs typeface=""/>
      </a:majorFont>
      <a:minorFont>
        <a:latin typeface="TWK Evere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custClrLst>
    <a:custClr name="White">
      <a:srgbClr val="FFFFFF"/>
    </a:custClr>
    <a:custClr name="Cloud">
      <a:srgbClr val="F2F1EE"/>
    </a:custClr>
    <a:custClr name="Spruce">
      <a:srgbClr val="29707A"/>
    </a:custClr>
    <a:custClr name="Deep Forest">
      <a:srgbClr val="042315"/>
    </a:custClr>
    <a:custClr name="Warm Red">
      <a:srgbClr val="FF462D"/>
    </a:custClr>
    <a:custClr name="Skye">
      <a:srgbClr val="E4F4F1"/>
    </a:custClr>
    <a:custClr name="Spring Green">
      <a:srgbClr val="4CDD84"/>
    </a:custClr>
    <a:custClr name="Earth">
      <a:srgbClr val="9E9287"/>
    </a:custClr>
    <a:custClr name="Dark Stone">
      <a:srgbClr val="3D3C3C"/>
    </a:custClr>
    <a:custClr name="Digital Dark Spring Green">
      <a:srgbClr val="187E3F"/>
    </a:custClr>
    <a:custClr name="Digital Dark Earth">
      <a:srgbClr val="565049"/>
    </a:custClr>
  </a:custClrLst>
  <a:extLst>
    <a:ext uri="{05A4C25C-085E-4340-85A3-A5531E510DB2}">
      <thm15:themeFamily xmlns:thm15="http://schemas.microsoft.com/office/thememl/2012/main" name="Samlink PowerPoint Template 1.3 .pptx" id="{D64C452A-C79A-459F-B466-DEEAD194D14A}" vid="{B074B061-2F28-4DF8-8EC1-6865D0CCEA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C9CAA0D6294AE941A00B1987A57940CD" ma:contentTypeVersion="12" ma:contentTypeDescription="Luo uusi asiakirja." ma:contentTypeScope="" ma:versionID="a24c418f62fd7fdca37193d1eea9304e">
  <xsd:schema xmlns:xsd="http://www.w3.org/2001/XMLSchema" xmlns:xs="http://www.w3.org/2001/XMLSchema" xmlns:p="http://schemas.microsoft.com/office/2006/metadata/properties" xmlns:ns3="7665520c-202c-4351-9538-20c9368d1553" xmlns:ns4="988aa891-ef6c-4ac9-8f82-bf7d028320fe" targetNamespace="http://schemas.microsoft.com/office/2006/metadata/properties" ma:root="true" ma:fieldsID="f357c3f3517c40ec1c47b54d132e4876" ns3:_="" ns4:_="">
    <xsd:import namespace="7665520c-202c-4351-9538-20c9368d1553"/>
    <xsd:import namespace="988aa891-ef6c-4ac9-8f82-bf7d028320f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5520c-202c-4351-9538-20c9368d15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Jakamisvihjeen hajautus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8aa891-ef6c-4ac9-8f82-bf7d02832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C8E937-4CF1-428D-AE9A-6FF7182CED0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665520c-202c-4351-9538-20c9368d1553"/>
    <ds:schemaRef ds:uri="http://schemas.microsoft.com/office/infopath/2007/PartnerControls"/>
    <ds:schemaRef ds:uri="988aa891-ef6c-4ac9-8f82-bf7d028320f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D1F5DE1-AF70-41E9-A02F-B159F3CD5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2A63D9-0864-4251-BE36-14C0055842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65520c-202c-4351-9538-20c9368d1553"/>
    <ds:schemaRef ds:uri="988aa891-ef6c-4ac9-8f82-bf7d028320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Samlink PowerPoint Template 1.3 </Template>
  <TotalTime>1461</TotalTime>
  <Words>6025</Words>
  <Application>Microsoft Office PowerPoint</Application>
  <PresentationFormat>Widescreen</PresentationFormat>
  <Paragraphs>1227</Paragraphs>
  <Slides>91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Courier New</vt:lpstr>
      <vt:lpstr>LMMathItalic12-Regular</vt:lpstr>
      <vt:lpstr>LMMathItalic8-Regular</vt:lpstr>
      <vt:lpstr>LMRoman12-Regular</vt:lpstr>
      <vt:lpstr>System Font Regular</vt:lpstr>
      <vt:lpstr>TWK Everett</vt:lpstr>
      <vt:lpstr>Wingdings</vt:lpstr>
      <vt:lpstr>Kyndryl Template</vt:lpstr>
      <vt:lpstr>PowerPoint Presentation</vt:lpstr>
      <vt:lpstr>Agenda</vt:lpstr>
      <vt:lpstr>PowerPoint Presentation</vt:lpstr>
      <vt:lpstr>Background – Samlink</vt:lpstr>
      <vt:lpstr>Background – Motivation</vt:lpstr>
      <vt:lpstr>Background – Objectives</vt:lpstr>
      <vt:lpstr>PowerPoint Presentation</vt:lpstr>
      <vt:lpstr>PowerPoint Presentation</vt:lpstr>
      <vt:lpstr>Machine learning algorithms</vt:lpstr>
      <vt:lpstr>Cloud ML platforms</vt:lpstr>
      <vt:lpstr>Regression analysis</vt:lpstr>
      <vt:lpstr>Principal component analysis</vt:lpstr>
      <vt:lpstr>N-gram features and feature hashing</vt:lpstr>
      <vt:lpstr>Robotic process automation</vt:lpstr>
      <vt:lpstr>Data sensitivity</vt:lpstr>
      <vt:lpstr>PowerPoint Presentation</vt:lpstr>
      <vt:lpstr>Support ticket data</vt:lpstr>
      <vt:lpstr>RPA log data</vt:lpstr>
      <vt:lpstr>Data anonymization</vt:lpstr>
      <vt:lpstr>Azure resources</vt:lpstr>
      <vt:lpstr>PowerPoint Presentation</vt:lpstr>
      <vt:lpstr>Hybrid structure overview</vt:lpstr>
      <vt:lpstr>HML phase 1</vt:lpstr>
      <vt:lpstr>HML phase 2</vt:lpstr>
      <vt:lpstr>PowerPoint Presentation</vt:lpstr>
      <vt:lpstr>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Add heading here</vt:lpstr>
      <vt:lpstr>PowerPoint Presentation</vt:lpstr>
      <vt:lpstr>Add heading here</vt:lpstr>
      <vt:lpstr>Add heading here</vt:lpstr>
      <vt:lpstr>PowerPoint Presentation</vt:lpstr>
      <vt:lpstr>Add heading here</vt:lpstr>
      <vt:lpstr>Add heading here</vt:lpstr>
      <vt:lpstr>PowerPoint Presentation</vt:lpstr>
      <vt:lpstr>PowerPoint Presentation</vt:lpstr>
      <vt:lpstr>PowerPoint Presentation</vt:lpstr>
      <vt:lpstr>Add heading here</vt:lpstr>
      <vt:lpstr>Our team</vt:lpstr>
      <vt:lpstr>Our team</vt:lpstr>
      <vt:lpstr>Add heading here</vt:lpstr>
      <vt:lpstr>Add heading here</vt:lpstr>
      <vt:lpstr>Add heading here</vt:lpstr>
      <vt:lpstr>Add caption or quote here</vt:lpstr>
      <vt:lpstr>Add heading here</vt:lpstr>
      <vt:lpstr>Add heading here</vt:lpstr>
      <vt:lpstr>Add heading here</vt:lpstr>
      <vt:lpstr>Add heading here</vt:lpstr>
      <vt:lpstr>PowerPoint Presentation</vt:lpstr>
      <vt:lpstr>Add heading here</vt:lpstr>
      <vt:lpstr>Add heading here</vt:lpstr>
      <vt:lpstr>Add heading here</vt:lpstr>
      <vt:lpstr>Add heading here</vt:lpstr>
      <vt:lpstr>Add heading here</vt:lpstr>
      <vt:lpstr>Timeline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Samlink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ThesisPresentation_Matti-Haukilintu</dc:title>
  <dc:subject>Machine learning approach to support ticket forecasting from software logs</dc:subject>
  <dc:creator>Haukilintu Matti (Samlink)</dc:creator>
  <cp:keywords>thesis,ml,ai,rpa</cp:keywords>
  <dc:description/>
  <cp:lastModifiedBy>Haukilintu Matti (Samlink)</cp:lastModifiedBy>
  <cp:revision>10</cp:revision>
  <dcterms:created xsi:type="dcterms:W3CDTF">2022-07-28T17:32:55Z</dcterms:created>
  <dcterms:modified xsi:type="dcterms:W3CDTF">2022-07-29T17:54:05Z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0x010100C9CAA0D6294AE941A00B1987A57940CD</vt:lpwstr>
  </property>
  <property fmtid="{D5CDD505-2E9C-101B-9397-08002B2CF9AE}" pid="3" name="MSIP_Label_9fbac9e3-1687-43de-a617-ff5911e35426_Enabled">
    <vt:lpwstr>True</vt:lpwstr>
  </property>
  <property fmtid="{D5CDD505-2E9C-101B-9397-08002B2CF9AE}" pid="4" name="MSIP_Label_9fbac9e3-1687-43de-a617-ff5911e35426_SiteId">
    <vt:lpwstr>cf97932a-c204-4309-8c50-385dd3e8415b</vt:lpwstr>
  </property>
  <property fmtid="{D5CDD505-2E9C-101B-9397-08002B2CF9AE}" pid="5" name="MSIP_Label_9fbac9e3-1687-43de-a617-ff5911e35426_Owner">
    <vt:lpwstr>jukka.soderstrom@samlink.fi</vt:lpwstr>
  </property>
  <property fmtid="{D5CDD505-2E9C-101B-9397-08002B2CF9AE}" pid="6" name="MSIP_Label_9fbac9e3-1687-43de-a617-ff5911e35426_SetDate">
    <vt:lpwstr>2022-04-27T11:49:54.4523003Z</vt:lpwstr>
  </property>
  <property fmtid="{D5CDD505-2E9C-101B-9397-08002B2CF9AE}" pid="7" name="MSIP_Label_9fbac9e3-1687-43de-a617-ff5911e35426_Name">
    <vt:lpwstr>Default</vt:lpwstr>
  </property>
  <property fmtid="{D5CDD505-2E9C-101B-9397-08002B2CF9AE}" pid="8" name="MSIP_Label_9fbac9e3-1687-43de-a617-ff5911e35426_Application">
    <vt:lpwstr>Microsoft Azure Information Protection</vt:lpwstr>
  </property>
  <property fmtid="{D5CDD505-2E9C-101B-9397-08002B2CF9AE}" pid="9" name="MSIP_Label_9fbac9e3-1687-43de-a617-ff5911e35426_ActionId">
    <vt:lpwstr>b43ed7e4-3142-44d0-8e3f-9dc934e34844</vt:lpwstr>
  </property>
  <property fmtid="{D5CDD505-2E9C-101B-9397-08002B2CF9AE}" pid="10" name="MSIP_Label_9fbac9e3-1687-43de-a617-ff5911e35426_Extended_MSFT_Method">
    <vt:lpwstr>Automatic</vt:lpwstr>
  </property>
  <property fmtid="{D5CDD505-2E9C-101B-9397-08002B2CF9AE}" pid="11" name="Sensitivity">
    <vt:lpwstr>Default</vt:lpwstr>
  </property>
</Properties>
</file>